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handoutMasterIdLst>
    <p:handoutMasterId r:id="rId11"/>
  </p:handoutMasterIdLst>
  <p:sldIdLst>
    <p:sldId id="256" r:id="rId2"/>
    <p:sldId id="258" r:id="rId3"/>
    <p:sldId id="274" r:id="rId4"/>
    <p:sldId id="267" r:id="rId5"/>
    <p:sldId id="269" r:id="rId6"/>
    <p:sldId id="270" r:id="rId7"/>
    <p:sldId id="277" r:id="rId8"/>
    <p:sldId id="278" r:id="rId9"/>
    <p:sldId id="279" r:id="rId10"/>
  </p:sldIdLst>
  <p:sldSz cx="9144000" cy="6858000" type="screen4x3"/>
  <p:notesSz cx="7099300" cy="102346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66"/>
    <a:srgbClr val="00FF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40" autoAdjust="0"/>
  </p:normalViewPr>
  <p:slideViewPr>
    <p:cSldViewPr>
      <p:cViewPr varScale="1">
        <p:scale>
          <a:sx n="68" d="100"/>
          <a:sy n="68" d="100"/>
        </p:scale>
        <p:origin x="480" y="7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2BB85A-CF75-485C-9E94-659EAE1417BE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2460FF06-6258-4CC7-905A-FA03DA64C29A}">
      <dgm:prSet phldrT="[Tekst]" custT="1"/>
      <dgm:spPr/>
      <dgm:t>
        <a:bodyPr/>
        <a:lstStyle/>
        <a:p>
          <a:r>
            <a:rPr lang="hr-HR" sz="2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Prapovijest</a:t>
          </a:r>
        </a:p>
      </dgm:t>
    </dgm:pt>
    <dgm:pt modelId="{D1E79B34-3FDA-478E-9BF0-C2A804F7BA90}" type="parTrans" cxnId="{EFF3A5FD-2577-4754-8571-0C0F0C42CE95}">
      <dgm:prSet/>
      <dgm:spPr/>
      <dgm:t>
        <a:bodyPr/>
        <a:lstStyle/>
        <a:p>
          <a:endParaRPr lang="hr-HR" sz="2200">
            <a:solidFill>
              <a:schemeClr val="bg1">
                <a:lumMod val="85000"/>
                <a:lumOff val="1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5700E57-9FCF-4D8C-8034-37BF29C2E2C5}" type="sibTrans" cxnId="{EFF3A5FD-2577-4754-8571-0C0F0C42CE95}">
      <dgm:prSet/>
      <dgm:spPr/>
      <dgm:t>
        <a:bodyPr/>
        <a:lstStyle/>
        <a:p>
          <a:endParaRPr lang="hr-HR" sz="2200">
            <a:solidFill>
              <a:schemeClr val="bg1">
                <a:lumMod val="85000"/>
                <a:lumOff val="1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33CD1CF-926B-403E-BDBB-D632AA4947F8}">
      <dgm:prSet phldrT="[Tekst]" custT="1"/>
      <dgm:spPr/>
      <dgm:t>
        <a:bodyPr/>
        <a:lstStyle/>
        <a:p>
          <a:r>
            <a:rPr lang="hr-HR" sz="2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Kameno doba </a:t>
          </a:r>
        </a:p>
      </dgm:t>
    </dgm:pt>
    <dgm:pt modelId="{3691E16F-1D16-4E20-A9A4-0FE480DAC130}" type="parTrans" cxnId="{6D191BE8-8C67-4594-B8B0-32D044133F7F}">
      <dgm:prSet/>
      <dgm:spPr/>
      <dgm:t>
        <a:bodyPr/>
        <a:lstStyle/>
        <a:p>
          <a:endParaRPr lang="hr-HR" sz="2200">
            <a:solidFill>
              <a:schemeClr val="bg1">
                <a:lumMod val="85000"/>
                <a:lumOff val="1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D85B027-2CDB-4ABE-A2E9-35F5FBF19103}" type="sibTrans" cxnId="{6D191BE8-8C67-4594-B8B0-32D044133F7F}">
      <dgm:prSet/>
      <dgm:spPr/>
      <dgm:t>
        <a:bodyPr/>
        <a:lstStyle/>
        <a:p>
          <a:endParaRPr lang="hr-HR" sz="2200">
            <a:solidFill>
              <a:schemeClr val="bg1">
                <a:lumMod val="85000"/>
                <a:lumOff val="1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7AF0536-693A-4578-AC36-6EEAC8C7FED7}">
      <dgm:prSet phldrT="[Tekst]" custT="1"/>
      <dgm:spPr/>
      <dgm:t>
        <a:bodyPr/>
        <a:lstStyle/>
        <a:p>
          <a:r>
            <a:rPr lang="hr-HR" sz="2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Starije kameno d. (paleolitik)</a:t>
          </a:r>
        </a:p>
      </dgm:t>
    </dgm:pt>
    <dgm:pt modelId="{B2596E55-AE6D-4E62-AE99-D7B9B4E36F65}" type="parTrans" cxnId="{58DFD23D-CD16-4A0F-9E21-D6F399936E36}">
      <dgm:prSet/>
      <dgm:spPr/>
      <dgm:t>
        <a:bodyPr/>
        <a:lstStyle/>
        <a:p>
          <a:endParaRPr lang="hr-HR" sz="2200">
            <a:solidFill>
              <a:schemeClr val="bg1">
                <a:lumMod val="85000"/>
                <a:lumOff val="1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54886CA-14C2-48D6-9684-B27A57B9915B}" type="sibTrans" cxnId="{58DFD23D-CD16-4A0F-9E21-D6F399936E36}">
      <dgm:prSet/>
      <dgm:spPr/>
      <dgm:t>
        <a:bodyPr/>
        <a:lstStyle/>
        <a:p>
          <a:endParaRPr lang="hr-HR" sz="2200">
            <a:solidFill>
              <a:schemeClr val="bg1">
                <a:lumMod val="85000"/>
                <a:lumOff val="1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6966B5C-BA1F-471D-AFC5-5B27345D835A}">
      <dgm:prSet phldrT="[Tekst]" custT="1"/>
      <dgm:spPr/>
      <dgm:t>
        <a:bodyPr/>
        <a:lstStyle/>
        <a:p>
          <a:r>
            <a:rPr lang="hr-HR" sz="2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Metalno doba</a:t>
          </a:r>
        </a:p>
      </dgm:t>
    </dgm:pt>
    <dgm:pt modelId="{22518CED-E914-4FDF-8944-4645BCCC46C9}" type="parTrans" cxnId="{5F73AD43-B70E-45FD-8155-7BF74B0417D5}">
      <dgm:prSet/>
      <dgm:spPr/>
      <dgm:t>
        <a:bodyPr/>
        <a:lstStyle/>
        <a:p>
          <a:endParaRPr lang="hr-HR" sz="2200">
            <a:solidFill>
              <a:schemeClr val="bg1">
                <a:lumMod val="85000"/>
                <a:lumOff val="1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857BA15-181F-4059-AD92-70A39B8B1C8D}" type="sibTrans" cxnId="{5F73AD43-B70E-45FD-8155-7BF74B0417D5}">
      <dgm:prSet/>
      <dgm:spPr/>
      <dgm:t>
        <a:bodyPr/>
        <a:lstStyle/>
        <a:p>
          <a:endParaRPr lang="hr-HR" sz="2200">
            <a:solidFill>
              <a:schemeClr val="bg1">
                <a:lumMod val="85000"/>
                <a:lumOff val="1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F83B509-0E8F-4346-8391-AE04AD4E5B24}">
      <dgm:prSet phldrT="[Tekst]" custT="1"/>
      <dgm:spPr/>
      <dgm:t>
        <a:bodyPr/>
        <a:lstStyle/>
        <a:p>
          <a:r>
            <a:rPr lang="hr-HR" sz="2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Brončano d.</a:t>
          </a:r>
        </a:p>
      </dgm:t>
    </dgm:pt>
    <dgm:pt modelId="{A0CABEB6-EDE6-42F0-A26F-BF9683795C5A}" type="parTrans" cxnId="{F3FD90DB-E358-4290-B1F3-701DD406DD5F}">
      <dgm:prSet/>
      <dgm:spPr/>
      <dgm:t>
        <a:bodyPr/>
        <a:lstStyle/>
        <a:p>
          <a:endParaRPr lang="hr-HR" sz="2200">
            <a:solidFill>
              <a:schemeClr val="bg1">
                <a:lumMod val="85000"/>
                <a:lumOff val="1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C53AC2C-624A-4367-9027-E9FC59ED4B38}" type="sibTrans" cxnId="{F3FD90DB-E358-4290-B1F3-701DD406DD5F}">
      <dgm:prSet/>
      <dgm:spPr/>
      <dgm:t>
        <a:bodyPr/>
        <a:lstStyle/>
        <a:p>
          <a:endParaRPr lang="hr-HR" sz="2200">
            <a:solidFill>
              <a:schemeClr val="bg1">
                <a:lumMod val="85000"/>
                <a:lumOff val="1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B6EC8EA-6494-4201-A2E3-64EAA7E6FF9B}">
      <dgm:prSet phldrT="[Tekst]" custT="1"/>
      <dgm:spPr/>
      <dgm:t>
        <a:bodyPr/>
        <a:lstStyle/>
        <a:p>
          <a:r>
            <a:rPr lang="hr-HR" sz="2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Bakreno d.</a:t>
          </a:r>
        </a:p>
      </dgm:t>
    </dgm:pt>
    <dgm:pt modelId="{36F242A3-1AC4-4236-8598-7A35348193EF}" type="parTrans" cxnId="{A06A7C1C-9C6A-45E6-AD27-917F787558D2}">
      <dgm:prSet/>
      <dgm:spPr/>
      <dgm:t>
        <a:bodyPr/>
        <a:lstStyle/>
        <a:p>
          <a:endParaRPr lang="hr-HR" sz="2200">
            <a:solidFill>
              <a:schemeClr val="bg1">
                <a:lumMod val="85000"/>
                <a:lumOff val="1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76547F2-0BFF-40E1-8DB9-580F14EB8B46}" type="sibTrans" cxnId="{A06A7C1C-9C6A-45E6-AD27-917F787558D2}">
      <dgm:prSet/>
      <dgm:spPr/>
      <dgm:t>
        <a:bodyPr/>
        <a:lstStyle/>
        <a:p>
          <a:endParaRPr lang="hr-HR" sz="2200">
            <a:solidFill>
              <a:schemeClr val="bg1">
                <a:lumMod val="85000"/>
                <a:lumOff val="1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7217CB5-24C2-42A7-8124-E8ACD3D5D55F}">
      <dgm:prSet phldrT="[Tekst]" custT="1"/>
      <dgm:spPr/>
      <dgm:t>
        <a:bodyPr/>
        <a:lstStyle/>
        <a:p>
          <a:r>
            <a:rPr lang="hr-HR" sz="2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Željezno d.</a:t>
          </a:r>
        </a:p>
      </dgm:t>
    </dgm:pt>
    <dgm:pt modelId="{7F61BFBE-56FC-4B4A-938E-DA9E09393501}" type="parTrans" cxnId="{33DBFACC-BED1-489E-B54A-EF2CCFC7DA94}">
      <dgm:prSet/>
      <dgm:spPr/>
      <dgm:t>
        <a:bodyPr/>
        <a:lstStyle/>
        <a:p>
          <a:endParaRPr lang="hr-HR" sz="2200">
            <a:solidFill>
              <a:schemeClr val="bg1">
                <a:lumMod val="85000"/>
                <a:lumOff val="1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2BB02E0-B0C1-4409-BD9C-EFA87FCF9233}" type="sibTrans" cxnId="{33DBFACC-BED1-489E-B54A-EF2CCFC7DA94}">
      <dgm:prSet/>
      <dgm:spPr/>
      <dgm:t>
        <a:bodyPr/>
        <a:lstStyle/>
        <a:p>
          <a:endParaRPr lang="hr-HR" sz="2200">
            <a:solidFill>
              <a:schemeClr val="bg1">
                <a:lumMod val="85000"/>
                <a:lumOff val="1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D301811-0173-4002-9D6E-647E30BBAF80}">
      <dgm:prSet phldrT="[Tekst]" custT="1"/>
      <dgm:spPr/>
      <dgm:t>
        <a:bodyPr/>
        <a:lstStyle/>
        <a:p>
          <a:r>
            <a:rPr lang="hr-HR" sz="2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Mlađe kameno d. (neolitik)</a:t>
          </a:r>
        </a:p>
      </dgm:t>
    </dgm:pt>
    <dgm:pt modelId="{9E4C8DC4-04F0-403E-A8E0-520AACFA30BC}" type="parTrans" cxnId="{E6DF370C-4C9A-4C4D-8434-6B7B59B37524}">
      <dgm:prSet/>
      <dgm:spPr/>
      <dgm:t>
        <a:bodyPr/>
        <a:lstStyle/>
        <a:p>
          <a:endParaRPr lang="hr-HR"/>
        </a:p>
      </dgm:t>
    </dgm:pt>
    <dgm:pt modelId="{C421E7AA-CDFD-490A-99F6-6ED5F5180371}" type="sibTrans" cxnId="{E6DF370C-4C9A-4C4D-8434-6B7B59B37524}">
      <dgm:prSet/>
      <dgm:spPr/>
      <dgm:t>
        <a:bodyPr/>
        <a:lstStyle/>
        <a:p>
          <a:endParaRPr lang="hr-HR"/>
        </a:p>
      </dgm:t>
    </dgm:pt>
    <dgm:pt modelId="{897B3360-06DE-4D6C-BEA2-D8E9DB6ECB5D}" type="pres">
      <dgm:prSet presAssocID="{602BB85A-CF75-485C-9E94-659EAE1417B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5E9C60A-B879-4193-BB9C-C82F6825107E}" type="pres">
      <dgm:prSet presAssocID="{2460FF06-6258-4CC7-905A-FA03DA64C29A}" presName="hierRoot1" presStyleCnt="0"/>
      <dgm:spPr/>
    </dgm:pt>
    <dgm:pt modelId="{1E0707CE-747F-46F0-85A3-A9C89D05A3B5}" type="pres">
      <dgm:prSet presAssocID="{2460FF06-6258-4CC7-905A-FA03DA64C29A}" presName="composite" presStyleCnt="0"/>
      <dgm:spPr/>
    </dgm:pt>
    <dgm:pt modelId="{4C6FBC58-B74E-497A-B2EE-A505F13933FD}" type="pres">
      <dgm:prSet presAssocID="{2460FF06-6258-4CC7-905A-FA03DA64C29A}" presName="background" presStyleLbl="node0" presStyleIdx="0" presStyleCnt="1"/>
      <dgm:spPr/>
    </dgm:pt>
    <dgm:pt modelId="{8D35A875-DB09-48E8-8316-6F03BB53F146}" type="pres">
      <dgm:prSet presAssocID="{2460FF06-6258-4CC7-905A-FA03DA64C29A}" presName="text" presStyleLbl="fgAcc0" presStyleIdx="0" presStyleCnt="1" custScaleX="248773" custLinFactY="-62198" custLinFactNeighborX="57962" custLinFactNeighborY="-100000">
        <dgm:presLayoutVars>
          <dgm:chPref val="3"/>
        </dgm:presLayoutVars>
      </dgm:prSet>
      <dgm:spPr/>
    </dgm:pt>
    <dgm:pt modelId="{5B6483A6-A5FF-4F60-90B9-4CA6E8660813}" type="pres">
      <dgm:prSet presAssocID="{2460FF06-6258-4CC7-905A-FA03DA64C29A}" presName="hierChild2" presStyleCnt="0"/>
      <dgm:spPr/>
    </dgm:pt>
    <dgm:pt modelId="{10A4FBFC-45A5-45BB-B00B-301F8206E243}" type="pres">
      <dgm:prSet presAssocID="{3691E16F-1D16-4E20-A9A4-0FE480DAC130}" presName="Name10" presStyleLbl="parChTrans1D2" presStyleIdx="0" presStyleCnt="2"/>
      <dgm:spPr/>
    </dgm:pt>
    <dgm:pt modelId="{BF2BE7C0-269D-4358-8CBC-3862EDDDF02E}" type="pres">
      <dgm:prSet presAssocID="{E33CD1CF-926B-403E-BDBB-D632AA4947F8}" presName="hierRoot2" presStyleCnt="0"/>
      <dgm:spPr/>
    </dgm:pt>
    <dgm:pt modelId="{0766C6E1-2049-4B8A-963F-11E3E5D10618}" type="pres">
      <dgm:prSet presAssocID="{E33CD1CF-926B-403E-BDBB-D632AA4947F8}" presName="composite2" presStyleCnt="0"/>
      <dgm:spPr/>
    </dgm:pt>
    <dgm:pt modelId="{A1DF4F8E-5F95-491E-97EB-741CD71EE57A}" type="pres">
      <dgm:prSet presAssocID="{E33CD1CF-926B-403E-BDBB-D632AA4947F8}" presName="background2" presStyleLbl="node2" presStyleIdx="0" presStyleCnt="2"/>
      <dgm:spPr/>
    </dgm:pt>
    <dgm:pt modelId="{02182615-7EFE-4E67-B250-6EBF2AB5F4E4}" type="pres">
      <dgm:prSet presAssocID="{E33CD1CF-926B-403E-BDBB-D632AA4947F8}" presName="text2" presStyleLbl="fgAcc2" presStyleIdx="0" presStyleCnt="2" custScaleX="236602" custLinFactNeighborX="-1842" custLinFactNeighborY="-85413">
        <dgm:presLayoutVars>
          <dgm:chPref val="3"/>
        </dgm:presLayoutVars>
      </dgm:prSet>
      <dgm:spPr/>
    </dgm:pt>
    <dgm:pt modelId="{100A6E0D-84B9-4A48-83C3-E1712A60550E}" type="pres">
      <dgm:prSet presAssocID="{E33CD1CF-926B-403E-BDBB-D632AA4947F8}" presName="hierChild3" presStyleCnt="0"/>
      <dgm:spPr/>
    </dgm:pt>
    <dgm:pt modelId="{30353FB6-5248-4827-83D3-FE0C95E7EF99}" type="pres">
      <dgm:prSet presAssocID="{B2596E55-AE6D-4E62-AE99-D7B9B4E36F65}" presName="Name17" presStyleLbl="parChTrans1D3" presStyleIdx="0" presStyleCnt="5"/>
      <dgm:spPr/>
    </dgm:pt>
    <dgm:pt modelId="{18EB6E09-9C85-4F64-BE69-56553A9E41F2}" type="pres">
      <dgm:prSet presAssocID="{E7AF0536-693A-4578-AC36-6EEAC8C7FED7}" presName="hierRoot3" presStyleCnt="0"/>
      <dgm:spPr/>
    </dgm:pt>
    <dgm:pt modelId="{EF1B2E51-2CF2-4501-9903-412C1911F942}" type="pres">
      <dgm:prSet presAssocID="{E7AF0536-693A-4578-AC36-6EEAC8C7FED7}" presName="composite3" presStyleCnt="0"/>
      <dgm:spPr/>
    </dgm:pt>
    <dgm:pt modelId="{A78AA807-57C2-43ED-837F-D4CA8286CCD5}" type="pres">
      <dgm:prSet presAssocID="{E7AF0536-693A-4578-AC36-6EEAC8C7FED7}" presName="background3" presStyleLbl="node3" presStyleIdx="0" presStyleCnt="5"/>
      <dgm:spPr/>
    </dgm:pt>
    <dgm:pt modelId="{B0B21C73-5E82-4676-B6F7-71258193A448}" type="pres">
      <dgm:prSet presAssocID="{E7AF0536-693A-4578-AC36-6EEAC8C7FED7}" presName="text3" presStyleLbl="fgAcc3" presStyleIdx="0" presStyleCnt="5" custScaleX="231318" custLinFactY="100000" custLinFactNeighborX="-368" custLinFactNeighborY="106382">
        <dgm:presLayoutVars>
          <dgm:chPref val="3"/>
        </dgm:presLayoutVars>
      </dgm:prSet>
      <dgm:spPr/>
    </dgm:pt>
    <dgm:pt modelId="{44E58F0E-E772-4BCC-9E44-C995CAE86C56}" type="pres">
      <dgm:prSet presAssocID="{E7AF0536-693A-4578-AC36-6EEAC8C7FED7}" presName="hierChild4" presStyleCnt="0"/>
      <dgm:spPr/>
    </dgm:pt>
    <dgm:pt modelId="{5BB45D07-E7E6-4160-94EB-09C90613845D}" type="pres">
      <dgm:prSet presAssocID="{9E4C8DC4-04F0-403E-A8E0-520AACFA30BC}" presName="Name17" presStyleLbl="parChTrans1D3" presStyleIdx="1" presStyleCnt="5"/>
      <dgm:spPr/>
    </dgm:pt>
    <dgm:pt modelId="{5E0862B3-1E6D-46B3-882C-866F05963150}" type="pres">
      <dgm:prSet presAssocID="{9D301811-0173-4002-9D6E-647E30BBAF80}" presName="hierRoot3" presStyleCnt="0"/>
      <dgm:spPr/>
    </dgm:pt>
    <dgm:pt modelId="{E9F2371E-F68C-4331-8E52-89F2C2480F2C}" type="pres">
      <dgm:prSet presAssocID="{9D301811-0173-4002-9D6E-647E30BBAF80}" presName="composite3" presStyleCnt="0"/>
      <dgm:spPr/>
    </dgm:pt>
    <dgm:pt modelId="{CCFCF765-471D-472B-884D-772A2A8FB9FF}" type="pres">
      <dgm:prSet presAssocID="{9D301811-0173-4002-9D6E-647E30BBAF80}" presName="background3" presStyleLbl="node3" presStyleIdx="1" presStyleCnt="5"/>
      <dgm:spPr/>
    </dgm:pt>
    <dgm:pt modelId="{2D02762E-453A-4674-8596-8B44BD5C700B}" type="pres">
      <dgm:prSet presAssocID="{9D301811-0173-4002-9D6E-647E30BBAF80}" presName="text3" presStyleLbl="fgAcc3" presStyleIdx="1" presStyleCnt="5" custScaleX="239410" custLinFactY="100000" custLinFactNeighborX="40834" custLinFactNeighborY="106871">
        <dgm:presLayoutVars>
          <dgm:chPref val="3"/>
        </dgm:presLayoutVars>
      </dgm:prSet>
      <dgm:spPr/>
    </dgm:pt>
    <dgm:pt modelId="{76536B94-BE98-41D9-9D18-24E74ADEF5DE}" type="pres">
      <dgm:prSet presAssocID="{9D301811-0173-4002-9D6E-647E30BBAF80}" presName="hierChild4" presStyleCnt="0"/>
      <dgm:spPr/>
    </dgm:pt>
    <dgm:pt modelId="{CA3FE900-E149-46BD-A885-357B197CF291}" type="pres">
      <dgm:prSet presAssocID="{22518CED-E914-4FDF-8944-4645BCCC46C9}" presName="Name10" presStyleLbl="parChTrans1D2" presStyleIdx="1" presStyleCnt="2"/>
      <dgm:spPr/>
    </dgm:pt>
    <dgm:pt modelId="{06DE1DFA-5D1B-4156-85FE-080F0BAADE58}" type="pres">
      <dgm:prSet presAssocID="{26966B5C-BA1F-471D-AFC5-5B27345D835A}" presName="hierRoot2" presStyleCnt="0"/>
      <dgm:spPr/>
    </dgm:pt>
    <dgm:pt modelId="{8F180075-FF0D-4032-A804-416D068AB69E}" type="pres">
      <dgm:prSet presAssocID="{26966B5C-BA1F-471D-AFC5-5B27345D835A}" presName="composite2" presStyleCnt="0"/>
      <dgm:spPr/>
    </dgm:pt>
    <dgm:pt modelId="{3CF440C3-027E-45ED-A997-FFD79AA9548F}" type="pres">
      <dgm:prSet presAssocID="{26966B5C-BA1F-471D-AFC5-5B27345D835A}" presName="background2" presStyleLbl="node2" presStyleIdx="1" presStyleCnt="2"/>
      <dgm:spPr/>
    </dgm:pt>
    <dgm:pt modelId="{04958735-1315-4047-9A4F-54DE59F46221}" type="pres">
      <dgm:prSet presAssocID="{26966B5C-BA1F-471D-AFC5-5B27345D835A}" presName="text2" presStyleLbl="fgAcc2" presStyleIdx="1" presStyleCnt="2" custScaleX="206006" custLinFactNeighborX="45659" custLinFactNeighborY="-85413">
        <dgm:presLayoutVars>
          <dgm:chPref val="3"/>
        </dgm:presLayoutVars>
      </dgm:prSet>
      <dgm:spPr/>
    </dgm:pt>
    <dgm:pt modelId="{85ED33F6-EE8D-465B-B8F2-F6CA4249C67A}" type="pres">
      <dgm:prSet presAssocID="{26966B5C-BA1F-471D-AFC5-5B27345D835A}" presName="hierChild3" presStyleCnt="0"/>
      <dgm:spPr/>
    </dgm:pt>
    <dgm:pt modelId="{50FB273B-B55E-4CE0-979B-49B26057E61C}" type="pres">
      <dgm:prSet presAssocID="{36F242A3-1AC4-4236-8598-7A35348193EF}" presName="Name17" presStyleLbl="parChTrans1D3" presStyleIdx="2" presStyleCnt="5"/>
      <dgm:spPr/>
    </dgm:pt>
    <dgm:pt modelId="{D3077000-5E74-4276-8CFA-FE381D29D197}" type="pres">
      <dgm:prSet presAssocID="{EB6EC8EA-6494-4201-A2E3-64EAA7E6FF9B}" presName="hierRoot3" presStyleCnt="0"/>
      <dgm:spPr/>
    </dgm:pt>
    <dgm:pt modelId="{2F15E438-BBDA-4EED-9FFA-CBAD7BF7D6BF}" type="pres">
      <dgm:prSet presAssocID="{EB6EC8EA-6494-4201-A2E3-64EAA7E6FF9B}" presName="composite3" presStyleCnt="0"/>
      <dgm:spPr/>
    </dgm:pt>
    <dgm:pt modelId="{ED9B4982-2BB7-4A1D-BD41-4E38D173D4F9}" type="pres">
      <dgm:prSet presAssocID="{EB6EC8EA-6494-4201-A2E3-64EAA7E6FF9B}" presName="background3" presStyleLbl="node3" presStyleIdx="2" presStyleCnt="5"/>
      <dgm:spPr/>
    </dgm:pt>
    <dgm:pt modelId="{36334ABD-E4B4-4352-8DDB-C36A2144B830}" type="pres">
      <dgm:prSet presAssocID="{EB6EC8EA-6494-4201-A2E3-64EAA7E6FF9B}" presName="text3" presStyleLbl="fgAcc3" presStyleIdx="2" presStyleCnt="5" custScaleX="156178" custLinFactX="-7762" custLinFactNeighborX="-100000" custLinFactNeighborY="2048">
        <dgm:presLayoutVars>
          <dgm:chPref val="3"/>
        </dgm:presLayoutVars>
      </dgm:prSet>
      <dgm:spPr/>
    </dgm:pt>
    <dgm:pt modelId="{165A4887-7D72-4511-AD31-D1C19D59B411}" type="pres">
      <dgm:prSet presAssocID="{EB6EC8EA-6494-4201-A2E3-64EAA7E6FF9B}" presName="hierChild4" presStyleCnt="0"/>
      <dgm:spPr/>
    </dgm:pt>
    <dgm:pt modelId="{F0C9E44B-90D6-4052-B0D6-6BE77FF8F113}" type="pres">
      <dgm:prSet presAssocID="{A0CABEB6-EDE6-42F0-A26F-BF9683795C5A}" presName="Name17" presStyleLbl="parChTrans1D3" presStyleIdx="3" presStyleCnt="5"/>
      <dgm:spPr/>
    </dgm:pt>
    <dgm:pt modelId="{087EF16D-0A74-42ED-8F46-D213EF50619A}" type="pres">
      <dgm:prSet presAssocID="{6F83B509-0E8F-4346-8391-AE04AD4E5B24}" presName="hierRoot3" presStyleCnt="0"/>
      <dgm:spPr/>
    </dgm:pt>
    <dgm:pt modelId="{7ED6AE48-80F8-4AF4-BF2A-3F1124DEA0D8}" type="pres">
      <dgm:prSet presAssocID="{6F83B509-0E8F-4346-8391-AE04AD4E5B24}" presName="composite3" presStyleCnt="0"/>
      <dgm:spPr/>
    </dgm:pt>
    <dgm:pt modelId="{35ACDE7C-4BB8-43A1-825A-847EB92F297E}" type="pres">
      <dgm:prSet presAssocID="{6F83B509-0E8F-4346-8391-AE04AD4E5B24}" presName="background3" presStyleLbl="node3" presStyleIdx="3" presStyleCnt="5"/>
      <dgm:spPr/>
    </dgm:pt>
    <dgm:pt modelId="{93CF48F6-4E9D-4CE1-B360-B56592224B96}" type="pres">
      <dgm:prSet presAssocID="{6F83B509-0E8F-4346-8391-AE04AD4E5B24}" presName="text3" presStyleLbl="fgAcc3" presStyleIdx="3" presStyleCnt="5" custScaleX="158480" custLinFactNeighborX="-39150" custLinFactNeighborY="2047">
        <dgm:presLayoutVars>
          <dgm:chPref val="3"/>
        </dgm:presLayoutVars>
      </dgm:prSet>
      <dgm:spPr/>
    </dgm:pt>
    <dgm:pt modelId="{4664DBEC-C8EA-4539-A5FB-97180BC3B12A}" type="pres">
      <dgm:prSet presAssocID="{6F83B509-0E8F-4346-8391-AE04AD4E5B24}" presName="hierChild4" presStyleCnt="0"/>
      <dgm:spPr/>
    </dgm:pt>
    <dgm:pt modelId="{7B2D10A3-5DED-4A52-910C-8CFF28C6011E}" type="pres">
      <dgm:prSet presAssocID="{7F61BFBE-56FC-4B4A-938E-DA9E09393501}" presName="Name17" presStyleLbl="parChTrans1D3" presStyleIdx="4" presStyleCnt="5"/>
      <dgm:spPr/>
    </dgm:pt>
    <dgm:pt modelId="{CD7C1130-7F8E-4A7E-B6F4-7A334AFB9FF0}" type="pres">
      <dgm:prSet presAssocID="{A7217CB5-24C2-42A7-8124-E8ACD3D5D55F}" presName="hierRoot3" presStyleCnt="0"/>
      <dgm:spPr/>
    </dgm:pt>
    <dgm:pt modelId="{E062051C-6E9E-4BA2-A7F8-1B813029F1D6}" type="pres">
      <dgm:prSet presAssocID="{A7217CB5-24C2-42A7-8124-E8ACD3D5D55F}" presName="composite3" presStyleCnt="0"/>
      <dgm:spPr/>
    </dgm:pt>
    <dgm:pt modelId="{A6234B96-8CAD-4A45-BEA4-624F24419890}" type="pres">
      <dgm:prSet presAssocID="{A7217CB5-24C2-42A7-8124-E8ACD3D5D55F}" presName="background3" presStyleLbl="node3" presStyleIdx="4" presStyleCnt="5"/>
      <dgm:spPr/>
    </dgm:pt>
    <dgm:pt modelId="{2D59A2A6-CC5D-4165-ACBC-D592F610A818}" type="pres">
      <dgm:prSet presAssocID="{A7217CB5-24C2-42A7-8124-E8ACD3D5D55F}" presName="text3" presStyleLbl="fgAcc3" presStyleIdx="4" presStyleCnt="5" custScaleX="140813" custLinFactNeighborX="244" custLinFactNeighborY="2047">
        <dgm:presLayoutVars>
          <dgm:chPref val="3"/>
        </dgm:presLayoutVars>
      </dgm:prSet>
      <dgm:spPr/>
    </dgm:pt>
    <dgm:pt modelId="{B736EC40-8F3F-418C-A7A3-5AD5FE5EAADF}" type="pres">
      <dgm:prSet presAssocID="{A7217CB5-24C2-42A7-8124-E8ACD3D5D55F}" presName="hierChild4" presStyleCnt="0"/>
      <dgm:spPr/>
    </dgm:pt>
  </dgm:ptLst>
  <dgm:cxnLst>
    <dgm:cxn modelId="{D429C503-637F-4815-B8E2-5C01F7480B27}" type="presOf" srcId="{602BB85A-CF75-485C-9E94-659EAE1417BE}" destId="{897B3360-06DE-4D6C-BEA2-D8E9DB6ECB5D}" srcOrd="0" destOrd="0" presId="urn:microsoft.com/office/officeart/2005/8/layout/hierarchy1"/>
    <dgm:cxn modelId="{DF9BE109-DBBD-4A04-B0B6-66341E2BFC5E}" type="presOf" srcId="{36F242A3-1AC4-4236-8598-7A35348193EF}" destId="{50FB273B-B55E-4CE0-979B-49B26057E61C}" srcOrd="0" destOrd="0" presId="urn:microsoft.com/office/officeart/2005/8/layout/hierarchy1"/>
    <dgm:cxn modelId="{4B88120B-5222-45A2-A61C-51F403C87D48}" type="presOf" srcId="{EB6EC8EA-6494-4201-A2E3-64EAA7E6FF9B}" destId="{36334ABD-E4B4-4352-8DDB-C36A2144B830}" srcOrd="0" destOrd="0" presId="urn:microsoft.com/office/officeart/2005/8/layout/hierarchy1"/>
    <dgm:cxn modelId="{E6DF370C-4C9A-4C4D-8434-6B7B59B37524}" srcId="{E33CD1CF-926B-403E-BDBB-D632AA4947F8}" destId="{9D301811-0173-4002-9D6E-647E30BBAF80}" srcOrd="1" destOrd="0" parTransId="{9E4C8DC4-04F0-403E-A8E0-520AACFA30BC}" sibTransId="{C421E7AA-CDFD-490A-99F6-6ED5F5180371}"/>
    <dgm:cxn modelId="{A06A7C1C-9C6A-45E6-AD27-917F787558D2}" srcId="{26966B5C-BA1F-471D-AFC5-5B27345D835A}" destId="{EB6EC8EA-6494-4201-A2E3-64EAA7E6FF9B}" srcOrd="0" destOrd="0" parTransId="{36F242A3-1AC4-4236-8598-7A35348193EF}" sibTransId="{A76547F2-0BFF-40E1-8DB9-580F14EB8B46}"/>
    <dgm:cxn modelId="{05628921-0B94-4DD6-BC20-17A43219B457}" type="presOf" srcId="{26966B5C-BA1F-471D-AFC5-5B27345D835A}" destId="{04958735-1315-4047-9A4F-54DE59F46221}" srcOrd="0" destOrd="0" presId="urn:microsoft.com/office/officeart/2005/8/layout/hierarchy1"/>
    <dgm:cxn modelId="{912BDB29-C667-4408-AA12-C6C99ED071CC}" type="presOf" srcId="{2460FF06-6258-4CC7-905A-FA03DA64C29A}" destId="{8D35A875-DB09-48E8-8316-6F03BB53F146}" srcOrd="0" destOrd="0" presId="urn:microsoft.com/office/officeart/2005/8/layout/hierarchy1"/>
    <dgm:cxn modelId="{C4F71730-AB62-4228-B158-C026345D6DBF}" type="presOf" srcId="{22518CED-E914-4FDF-8944-4645BCCC46C9}" destId="{CA3FE900-E149-46BD-A885-357B197CF291}" srcOrd="0" destOrd="0" presId="urn:microsoft.com/office/officeart/2005/8/layout/hierarchy1"/>
    <dgm:cxn modelId="{58DFD23D-CD16-4A0F-9E21-D6F399936E36}" srcId="{E33CD1CF-926B-403E-BDBB-D632AA4947F8}" destId="{E7AF0536-693A-4578-AC36-6EEAC8C7FED7}" srcOrd="0" destOrd="0" parTransId="{B2596E55-AE6D-4E62-AE99-D7B9B4E36F65}" sibTransId="{254886CA-14C2-48D6-9684-B27A57B9915B}"/>
    <dgm:cxn modelId="{5F73AD43-B70E-45FD-8155-7BF74B0417D5}" srcId="{2460FF06-6258-4CC7-905A-FA03DA64C29A}" destId="{26966B5C-BA1F-471D-AFC5-5B27345D835A}" srcOrd="1" destOrd="0" parTransId="{22518CED-E914-4FDF-8944-4645BCCC46C9}" sibTransId="{2857BA15-181F-4059-AD92-70A39B8B1C8D}"/>
    <dgm:cxn modelId="{786E2264-12AC-4498-B7EF-A505EBDDF757}" type="presOf" srcId="{9E4C8DC4-04F0-403E-A8E0-520AACFA30BC}" destId="{5BB45D07-E7E6-4160-94EB-09C90613845D}" srcOrd="0" destOrd="0" presId="urn:microsoft.com/office/officeart/2005/8/layout/hierarchy1"/>
    <dgm:cxn modelId="{805BAA49-D7A6-4226-8125-81EB30B3E4D3}" type="presOf" srcId="{9D301811-0173-4002-9D6E-647E30BBAF80}" destId="{2D02762E-453A-4674-8596-8B44BD5C700B}" srcOrd="0" destOrd="0" presId="urn:microsoft.com/office/officeart/2005/8/layout/hierarchy1"/>
    <dgm:cxn modelId="{D70EA94C-9AD1-4921-8E02-540CEABB72AD}" type="presOf" srcId="{B2596E55-AE6D-4E62-AE99-D7B9B4E36F65}" destId="{30353FB6-5248-4827-83D3-FE0C95E7EF99}" srcOrd="0" destOrd="0" presId="urn:microsoft.com/office/officeart/2005/8/layout/hierarchy1"/>
    <dgm:cxn modelId="{DF3C4A7A-0498-408C-AB4B-5A98B75991C7}" type="presOf" srcId="{3691E16F-1D16-4E20-A9A4-0FE480DAC130}" destId="{10A4FBFC-45A5-45BB-B00B-301F8206E243}" srcOrd="0" destOrd="0" presId="urn:microsoft.com/office/officeart/2005/8/layout/hierarchy1"/>
    <dgm:cxn modelId="{17C61481-9472-411E-9DA7-FA8602882036}" type="presOf" srcId="{E7AF0536-693A-4578-AC36-6EEAC8C7FED7}" destId="{B0B21C73-5E82-4676-B6F7-71258193A448}" srcOrd="0" destOrd="0" presId="urn:microsoft.com/office/officeart/2005/8/layout/hierarchy1"/>
    <dgm:cxn modelId="{4F716397-32F8-4545-ACD7-76607EBDE08E}" type="presOf" srcId="{A7217CB5-24C2-42A7-8124-E8ACD3D5D55F}" destId="{2D59A2A6-CC5D-4165-ACBC-D592F610A818}" srcOrd="0" destOrd="0" presId="urn:microsoft.com/office/officeart/2005/8/layout/hierarchy1"/>
    <dgm:cxn modelId="{DE028399-EA4A-4AF5-BDA4-EA273F79DB44}" type="presOf" srcId="{A0CABEB6-EDE6-42F0-A26F-BF9683795C5A}" destId="{F0C9E44B-90D6-4052-B0D6-6BE77FF8F113}" srcOrd="0" destOrd="0" presId="urn:microsoft.com/office/officeart/2005/8/layout/hierarchy1"/>
    <dgm:cxn modelId="{9FA9CBAA-D2C2-4613-997E-9340A54F4141}" type="presOf" srcId="{7F61BFBE-56FC-4B4A-938E-DA9E09393501}" destId="{7B2D10A3-5DED-4A52-910C-8CFF28C6011E}" srcOrd="0" destOrd="0" presId="urn:microsoft.com/office/officeart/2005/8/layout/hierarchy1"/>
    <dgm:cxn modelId="{33DBFACC-BED1-489E-B54A-EF2CCFC7DA94}" srcId="{26966B5C-BA1F-471D-AFC5-5B27345D835A}" destId="{A7217CB5-24C2-42A7-8124-E8ACD3D5D55F}" srcOrd="2" destOrd="0" parTransId="{7F61BFBE-56FC-4B4A-938E-DA9E09393501}" sibTransId="{32BB02E0-B0C1-4409-BD9C-EFA87FCF9233}"/>
    <dgm:cxn modelId="{2ED89CD8-3AF5-46BB-8A65-3732622C8139}" type="presOf" srcId="{E33CD1CF-926B-403E-BDBB-D632AA4947F8}" destId="{02182615-7EFE-4E67-B250-6EBF2AB5F4E4}" srcOrd="0" destOrd="0" presId="urn:microsoft.com/office/officeart/2005/8/layout/hierarchy1"/>
    <dgm:cxn modelId="{F3FD90DB-E358-4290-B1F3-701DD406DD5F}" srcId="{26966B5C-BA1F-471D-AFC5-5B27345D835A}" destId="{6F83B509-0E8F-4346-8391-AE04AD4E5B24}" srcOrd="1" destOrd="0" parTransId="{A0CABEB6-EDE6-42F0-A26F-BF9683795C5A}" sibTransId="{CC53AC2C-624A-4367-9027-E9FC59ED4B38}"/>
    <dgm:cxn modelId="{6D191BE8-8C67-4594-B8B0-32D044133F7F}" srcId="{2460FF06-6258-4CC7-905A-FA03DA64C29A}" destId="{E33CD1CF-926B-403E-BDBB-D632AA4947F8}" srcOrd="0" destOrd="0" parTransId="{3691E16F-1D16-4E20-A9A4-0FE480DAC130}" sibTransId="{ED85B027-2CDB-4ABE-A2E9-35F5FBF19103}"/>
    <dgm:cxn modelId="{B2C6A0F4-FD51-4E8C-A08E-2BB3A50AEFAF}" type="presOf" srcId="{6F83B509-0E8F-4346-8391-AE04AD4E5B24}" destId="{93CF48F6-4E9D-4CE1-B360-B56592224B96}" srcOrd="0" destOrd="0" presId="urn:microsoft.com/office/officeart/2005/8/layout/hierarchy1"/>
    <dgm:cxn modelId="{EFF3A5FD-2577-4754-8571-0C0F0C42CE95}" srcId="{602BB85A-CF75-485C-9E94-659EAE1417BE}" destId="{2460FF06-6258-4CC7-905A-FA03DA64C29A}" srcOrd="0" destOrd="0" parTransId="{D1E79B34-3FDA-478E-9BF0-C2A804F7BA90}" sibTransId="{65700E57-9FCF-4D8C-8034-37BF29C2E2C5}"/>
    <dgm:cxn modelId="{C870549E-2FBB-4A29-8932-B3C217E2093E}" type="presParOf" srcId="{897B3360-06DE-4D6C-BEA2-D8E9DB6ECB5D}" destId="{25E9C60A-B879-4193-BB9C-C82F6825107E}" srcOrd="0" destOrd="0" presId="urn:microsoft.com/office/officeart/2005/8/layout/hierarchy1"/>
    <dgm:cxn modelId="{0D2D5EDC-7799-4CE7-80B1-F166C6C724BF}" type="presParOf" srcId="{25E9C60A-B879-4193-BB9C-C82F6825107E}" destId="{1E0707CE-747F-46F0-85A3-A9C89D05A3B5}" srcOrd="0" destOrd="0" presId="urn:microsoft.com/office/officeart/2005/8/layout/hierarchy1"/>
    <dgm:cxn modelId="{F4CAF57F-94E1-4F6D-B1A8-6EAB5EFF46FA}" type="presParOf" srcId="{1E0707CE-747F-46F0-85A3-A9C89D05A3B5}" destId="{4C6FBC58-B74E-497A-B2EE-A505F13933FD}" srcOrd="0" destOrd="0" presId="urn:microsoft.com/office/officeart/2005/8/layout/hierarchy1"/>
    <dgm:cxn modelId="{4DE74F9F-3A4B-4D51-A42A-214B523B03BC}" type="presParOf" srcId="{1E0707CE-747F-46F0-85A3-A9C89D05A3B5}" destId="{8D35A875-DB09-48E8-8316-6F03BB53F146}" srcOrd="1" destOrd="0" presId="urn:microsoft.com/office/officeart/2005/8/layout/hierarchy1"/>
    <dgm:cxn modelId="{F650C618-227B-4670-8975-D6310B3F5F58}" type="presParOf" srcId="{25E9C60A-B879-4193-BB9C-C82F6825107E}" destId="{5B6483A6-A5FF-4F60-90B9-4CA6E8660813}" srcOrd="1" destOrd="0" presId="urn:microsoft.com/office/officeart/2005/8/layout/hierarchy1"/>
    <dgm:cxn modelId="{A5FF7425-C630-4085-AC4B-DA0773CC7626}" type="presParOf" srcId="{5B6483A6-A5FF-4F60-90B9-4CA6E8660813}" destId="{10A4FBFC-45A5-45BB-B00B-301F8206E243}" srcOrd="0" destOrd="0" presId="urn:microsoft.com/office/officeart/2005/8/layout/hierarchy1"/>
    <dgm:cxn modelId="{D7F07051-DA72-4606-A92F-2591AA087D9A}" type="presParOf" srcId="{5B6483A6-A5FF-4F60-90B9-4CA6E8660813}" destId="{BF2BE7C0-269D-4358-8CBC-3862EDDDF02E}" srcOrd="1" destOrd="0" presId="urn:microsoft.com/office/officeart/2005/8/layout/hierarchy1"/>
    <dgm:cxn modelId="{9F0CBFA3-CF97-47F7-9334-5B5DF4A16CAB}" type="presParOf" srcId="{BF2BE7C0-269D-4358-8CBC-3862EDDDF02E}" destId="{0766C6E1-2049-4B8A-963F-11E3E5D10618}" srcOrd="0" destOrd="0" presId="urn:microsoft.com/office/officeart/2005/8/layout/hierarchy1"/>
    <dgm:cxn modelId="{B8EB30D2-1835-48E4-9422-C59132DCF9A7}" type="presParOf" srcId="{0766C6E1-2049-4B8A-963F-11E3E5D10618}" destId="{A1DF4F8E-5F95-491E-97EB-741CD71EE57A}" srcOrd="0" destOrd="0" presId="urn:microsoft.com/office/officeart/2005/8/layout/hierarchy1"/>
    <dgm:cxn modelId="{D22774F4-ADA9-4BB0-9E39-FE81202452AA}" type="presParOf" srcId="{0766C6E1-2049-4B8A-963F-11E3E5D10618}" destId="{02182615-7EFE-4E67-B250-6EBF2AB5F4E4}" srcOrd="1" destOrd="0" presId="urn:microsoft.com/office/officeart/2005/8/layout/hierarchy1"/>
    <dgm:cxn modelId="{4A53FB38-ADE4-47B3-A0A2-055002111DAF}" type="presParOf" srcId="{BF2BE7C0-269D-4358-8CBC-3862EDDDF02E}" destId="{100A6E0D-84B9-4A48-83C3-E1712A60550E}" srcOrd="1" destOrd="0" presId="urn:microsoft.com/office/officeart/2005/8/layout/hierarchy1"/>
    <dgm:cxn modelId="{6411CC84-57AD-4596-A8BE-2EFBCAE9DD59}" type="presParOf" srcId="{100A6E0D-84B9-4A48-83C3-E1712A60550E}" destId="{30353FB6-5248-4827-83D3-FE0C95E7EF99}" srcOrd="0" destOrd="0" presId="urn:microsoft.com/office/officeart/2005/8/layout/hierarchy1"/>
    <dgm:cxn modelId="{60655DA5-CEC1-44EF-9012-416A80BAABCB}" type="presParOf" srcId="{100A6E0D-84B9-4A48-83C3-E1712A60550E}" destId="{18EB6E09-9C85-4F64-BE69-56553A9E41F2}" srcOrd="1" destOrd="0" presId="urn:microsoft.com/office/officeart/2005/8/layout/hierarchy1"/>
    <dgm:cxn modelId="{B786746B-F6D5-4F1F-A95E-7C43FCA5FCC6}" type="presParOf" srcId="{18EB6E09-9C85-4F64-BE69-56553A9E41F2}" destId="{EF1B2E51-2CF2-4501-9903-412C1911F942}" srcOrd="0" destOrd="0" presId="urn:microsoft.com/office/officeart/2005/8/layout/hierarchy1"/>
    <dgm:cxn modelId="{820B3429-E3E8-4742-AEDC-4E3BC52BC059}" type="presParOf" srcId="{EF1B2E51-2CF2-4501-9903-412C1911F942}" destId="{A78AA807-57C2-43ED-837F-D4CA8286CCD5}" srcOrd="0" destOrd="0" presId="urn:microsoft.com/office/officeart/2005/8/layout/hierarchy1"/>
    <dgm:cxn modelId="{1485C9C8-3C3F-440C-9230-5948CB9E751B}" type="presParOf" srcId="{EF1B2E51-2CF2-4501-9903-412C1911F942}" destId="{B0B21C73-5E82-4676-B6F7-71258193A448}" srcOrd="1" destOrd="0" presId="urn:microsoft.com/office/officeart/2005/8/layout/hierarchy1"/>
    <dgm:cxn modelId="{2D265CA9-4C9D-43A0-BE02-C4F83202EA15}" type="presParOf" srcId="{18EB6E09-9C85-4F64-BE69-56553A9E41F2}" destId="{44E58F0E-E772-4BCC-9E44-C995CAE86C56}" srcOrd="1" destOrd="0" presId="urn:microsoft.com/office/officeart/2005/8/layout/hierarchy1"/>
    <dgm:cxn modelId="{15BD54B9-488C-4508-A476-AAAC79D05AF5}" type="presParOf" srcId="{100A6E0D-84B9-4A48-83C3-E1712A60550E}" destId="{5BB45D07-E7E6-4160-94EB-09C90613845D}" srcOrd="2" destOrd="0" presId="urn:microsoft.com/office/officeart/2005/8/layout/hierarchy1"/>
    <dgm:cxn modelId="{673F4899-012E-4B6D-B5D8-C0D561106D8F}" type="presParOf" srcId="{100A6E0D-84B9-4A48-83C3-E1712A60550E}" destId="{5E0862B3-1E6D-46B3-882C-866F05963150}" srcOrd="3" destOrd="0" presId="urn:microsoft.com/office/officeart/2005/8/layout/hierarchy1"/>
    <dgm:cxn modelId="{E662AB2E-D807-4459-B437-ABF3410B8F8D}" type="presParOf" srcId="{5E0862B3-1E6D-46B3-882C-866F05963150}" destId="{E9F2371E-F68C-4331-8E52-89F2C2480F2C}" srcOrd="0" destOrd="0" presId="urn:microsoft.com/office/officeart/2005/8/layout/hierarchy1"/>
    <dgm:cxn modelId="{93872377-187F-457F-A203-7C13013A913F}" type="presParOf" srcId="{E9F2371E-F68C-4331-8E52-89F2C2480F2C}" destId="{CCFCF765-471D-472B-884D-772A2A8FB9FF}" srcOrd="0" destOrd="0" presId="urn:microsoft.com/office/officeart/2005/8/layout/hierarchy1"/>
    <dgm:cxn modelId="{7192A30A-428A-4FBF-BC6C-71BF9AF63304}" type="presParOf" srcId="{E9F2371E-F68C-4331-8E52-89F2C2480F2C}" destId="{2D02762E-453A-4674-8596-8B44BD5C700B}" srcOrd="1" destOrd="0" presId="urn:microsoft.com/office/officeart/2005/8/layout/hierarchy1"/>
    <dgm:cxn modelId="{1B70AE62-FA64-47BC-8CE4-23504BEE794A}" type="presParOf" srcId="{5E0862B3-1E6D-46B3-882C-866F05963150}" destId="{76536B94-BE98-41D9-9D18-24E74ADEF5DE}" srcOrd="1" destOrd="0" presId="urn:microsoft.com/office/officeart/2005/8/layout/hierarchy1"/>
    <dgm:cxn modelId="{505CBE40-DE7D-43B6-9652-675DCD4929AF}" type="presParOf" srcId="{5B6483A6-A5FF-4F60-90B9-4CA6E8660813}" destId="{CA3FE900-E149-46BD-A885-357B197CF291}" srcOrd="2" destOrd="0" presId="urn:microsoft.com/office/officeart/2005/8/layout/hierarchy1"/>
    <dgm:cxn modelId="{B3DAEE02-5B9F-4E54-8DDB-ABED85F21DA4}" type="presParOf" srcId="{5B6483A6-A5FF-4F60-90B9-4CA6E8660813}" destId="{06DE1DFA-5D1B-4156-85FE-080F0BAADE58}" srcOrd="3" destOrd="0" presId="urn:microsoft.com/office/officeart/2005/8/layout/hierarchy1"/>
    <dgm:cxn modelId="{EE8DC7ED-88C4-4916-B4D4-F9F7F8A9D085}" type="presParOf" srcId="{06DE1DFA-5D1B-4156-85FE-080F0BAADE58}" destId="{8F180075-FF0D-4032-A804-416D068AB69E}" srcOrd="0" destOrd="0" presId="urn:microsoft.com/office/officeart/2005/8/layout/hierarchy1"/>
    <dgm:cxn modelId="{C6C4645E-BEEF-4126-8BAA-04AD6280AD6F}" type="presParOf" srcId="{8F180075-FF0D-4032-A804-416D068AB69E}" destId="{3CF440C3-027E-45ED-A997-FFD79AA9548F}" srcOrd="0" destOrd="0" presId="urn:microsoft.com/office/officeart/2005/8/layout/hierarchy1"/>
    <dgm:cxn modelId="{171A8EA5-E735-4856-ACCE-50FDDCC5D77F}" type="presParOf" srcId="{8F180075-FF0D-4032-A804-416D068AB69E}" destId="{04958735-1315-4047-9A4F-54DE59F46221}" srcOrd="1" destOrd="0" presId="urn:microsoft.com/office/officeart/2005/8/layout/hierarchy1"/>
    <dgm:cxn modelId="{3D289262-AEC8-4501-91DE-47BFA300A138}" type="presParOf" srcId="{06DE1DFA-5D1B-4156-85FE-080F0BAADE58}" destId="{85ED33F6-EE8D-465B-B8F2-F6CA4249C67A}" srcOrd="1" destOrd="0" presId="urn:microsoft.com/office/officeart/2005/8/layout/hierarchy1"/>
    <dgm:cxn modelId="{DBB97414-C02F-438D-9BB8-72441DBBF950}" type="presParOf" srcId="{85ED33F6-EE8D-465B-B8F2-F6CA4249C67A}" destId="{50FB273B-B55E-4CE0-979B-49B26057E61C}" srcOrd="0" destOrd="0" presId="urn:microsoft.com/office/officeart/2005/8/layout/hierarchy1"/>
    <dgm:cxn modelId="{CBF3A62C-3984-48A7-911C-5A2686A38B63}" type="presParOf" srcId="{85ED33F6-EE8D-465B-B8F2-F6CA4249C67A}" destId="{D3077000-5E74-4276-8CFA-FE381D29D197}" srcOrd="1" destOrd="0" presId="urn:microsoft.com/office/officeart/2005/8/layout/hierarchy1"/>
    <dgm:cxn modelId="{9CE0EFC7-C9A3-4A55-9238-0763C66548E7}" type="presParOf" srcId="{D3077000-5E74-4276-8CFA-FE381D29D197}" destId="{2F15E438-BBDA-4EED-9FFA-CBAD7BF7D6BF}" srcOrd="0" destOrd="0" presId="urn:microsoft.com/office/officeart/2005/8/layout/hierarchy1"/>
    <dgm:cxn modelId="{02AB059B-199B-4B28-859E-A325129ABACC}" type="presParOf" srcId="{2F15E438-BBDA-4EED-9FFA-CBAD7BF7D6BF}" destId="{ED9B4982-2BB7-4A1D-BD41-4E38D173D4F9}" srcOrd="0" destOrd="0" presId="urn:microsoft.com/office/officeart/2005/8/layout/hierarchy1"/>
    <dgm:cxn modelId="{7891AFAD-FEFF-4C95-93E0-DDAAAD13C756}" type="presParOf" srcId="{2F15E438-BBDA-4EED-9FFA-CBAD7BF7D6BF}" destId="{36334ABD-E4B4-4352-8DDB-C36A2144B830}" srcOrd="1" destOrd="0" presId="urn:microsoft.com/office/officeart/2005/8/layout/hierarchy1"/>
    <dgm:cxn modelId="{3FAA709E-FB65-41F5-B561-458BB2098098}" type="presParOf" srcId="{D3077000-5E74-4276-8CFA-FE381D29D197}" destId="{165A4887-7D72-4511-AD31-D1C19D59B411}" srcOrd="1" destOrd="0" presId="urn:microsoft.com/office/officeart/2005/8/layout/hierarchy1"/>
    <dgm:cxn modelId="{A7E14B0D-E44C-49DF-829F-6C5A14D43092}" type="presParOf" srcId="{85ED33F6-EE8D-465B-B8F2-F6CA4249C67A}" destId="{F0C9E44B-90D6-4052-B0D6-6BE77FF8F113}" srcOrd="2" destOrd="0" presId="urn:microsoft.com/office/officeart/2005/8/layout/hierarchy1"/>
    <dgm:cxn modelId="{C29CF61F-2E0D-48E1-B1D9-E75946E0B3EF}" type="presParOf" srcId="{85ED33F6-EE8D-465B-B8F2-F6CA4249C67A}" destId="{087EF16D-0A74-42ED-8F46-D213EF50619A}" srcOrd="3" destOrd="0" presId="urn:microsoft.com/office/officeart/2005/8/layout/hierarchy1"/>
    <dgm:cxn modelId="{38D1C7DE-E159-48B6-B717-805CA9E5A7F8}" type="presParOf" srcId="{087EF16D-0A74-42ED-8F46-D213EF50619A}" destId="{7ED6AE48-80F8-4AF4-BF2A-3F1124DEA0D8}" srcOrd="0" destOrd="0" presId="urn:microsoft.com/office/officeart/2005/8/layout/hierarchy1"/>
    <dgm:cxn modelId="{EC7C1382-CFCC-4B31-AA96-95827CFCD0A4}" type="presParOf" srcId="{7ED6AE48-80F8-4AF4-BF2A-3F1124DEA0D8}" destId="{35ACDE7C-4BB8-43A1-825A-847EB92F297E}" srcOrd="0" destOrd="0" presId="urn:microsoft.com/office/officeart/2005/8/layout/hierarchy1"/>
    <dgm:cxn modelId="{73F2502B-2F97-4E00-9F4C-9FC0D030A2FD}" type="presParOf" srcId="{7ED6AE48-80F8-4AF4-BF2A-3F1124DEA0D8}" destId="{93CF48F6-4E9D-4CE1-B360-B56592224B96}" srcOrd="1" destOrd="0" presId="urn:microsoft.com/office/officeart/2005/8/layout/hierarchy1"/>
    <dgm:cxn modelId="{6A83D515-00E3-4304-AC58-6E7510B9150A}" type="presParOf" srcId="{087EF16D-0A74-42ED-8F46-D213EF50619A}" destId="{4664DBEC-C8EA-4539-A5FB-97180BC3B12A}" srcOrd="1" destOrd="0" presId="urn:microsoft.com/office/officeart/2005/8/layout/hierarchy1"/>
    <dgm:cxn modelId="{E2A0B167-DB13-4786-AF2E-95007D9DF3CB}" type="presParOf" srcId="{85ED33F6-EE8D-465B-B8F2-F6CA4249C67A}" destId="{7B2D10A3-5DED-4A52-910C-8CFF28C6011E}" srcOrd="4" destOrd="0" presId="urn:microsoft.com/office/officeart/2005/8/layout/hierarchy1"/>
    <dgm:cxn modelId="{4C721339-9921-4626-9AA9-387F24DAE1EF}" type="presParOf" srcId="{85ED33F6-EE8D-465B-B8F2-F6CA4249C67A}" destId="{CD7C1130-7F8E-4A7E-B6F4-7A334AFB9FF0}" srcOrd="5" destOrd="0" presId="urn:microsoft.com/office/officeart/2005/8/layout/hierarchy1"/>
    <dgm:cxn modelId="{E27AC081-1526-4255-BBDF-24CD9A010E2E}" type="presParOf" srcId="{CD7C1130-7F8E-4A7E-B6F4-7A334AFB9FF0}" destId="{E062051C-6E9E-4BA2-A7F8-1B813029F1D6}" srcOrd="0" destOrd="0" presId="urn:microsoft.com/office/officeart/2005/8/layout/hierarchy1"/>
    <dgm:cxn modelId="{55F39B85-9AAD-41D3-B00A-5AE185D2E8AE}" type="presParOf" srcId="{E062051C-6E9E-4BA2-A7F8-1B813029F1D6}" destId="{A6234B96-8CAD-4A45-BEA4-624F24419890}" srcOrd="0" destOrd="0" presId="urn:microsoft.com/office/officeart/2005/8/layout/hierarchy1"/>
    <dgm:cxn modelId="{A56A4291-B361-4386-AA92-77BE0E9DCAE6}" type="presParOf" srcId="{E062051C-6E9E-4BA2-A7F8-1B813029F1D6}" destId="{2D59A2A6-CC5D-4165-ACBC-D592F610A818}" srcOrd="1" destOrd="0" presId="urn:microsoft.com/office/officeart/2005/8/layout/hierarchy1"/>
    <dgm:cxn modelId="{27CE5E67-52CB-4953-8449-92385AD0B9BC}" type="presParOf" srcId="{CD7C1130-7F8E-4A7E-B6F4-7A334AFB9FF0}" destId="{B736EC40-8F3F-418C-A7A3-5AD5FE5EAAD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2D10A3-5DED-4A52-910C-8CFF28C6011E}">
      <dsp:nvSpPr>
        <dsp:cNvPr id="0" name=""/>
        <dsp:cNvSpPr/>
      </dsp:nvSpPr>
      <dsp:spPr>
        <a:xfrm>
          <a:off x="6652430" y="2322669"/>
          <a:ext cx="1099799" cy="6938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7857"/>
              </a:lnTo>
              <a:lnTo>
                <a:pt x="1099799" y="617857"/>
              </a:lnTo>
              <a:lnTo>
                <a:pt x="1099799" y="69381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C9E44B-90D6-4052-B0D6-6BE77FF8F113}">
      <dsp:nvSpPr>
        <dsp:cNvPr id="0" name=""/>
        <dsp:cNvSpPr/>
      </dsp:nvSpPr>
      <dsp:spPr>
        <a:xfrm>
          <a:off x="6020061" y="2322669"/>
          <a:ext cx="632369" cy="693813"/>
        </a:xfrm>
        <a:custGeom>
          <a:avLst/>
          <a:gdLst/>
          <a:ahLst/>
          <a:cxnLst/>
          <a:rect l="0" t="0" r="0" b="0"/>
          <a:pathLst>
            <a:path>
              <a:moveTo>
                <a:pt x="632369" y="0"/>
              </a:moveTo>
              <a:lnTo>
                <a:pt x="632369" y="617857"/>
              </a:lnTo>
              <a:lnTo>
                <a:pt x="0" y="617857"/>
              </a:lnTo>
              <a:lnTo>
                <a:pt x="0" y="69381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FB273B-B55E-4CE0-979B-49B26057E61C}">
      <dsp:nvSpPr>
        <dsp:cNvPr id="0" name=""/>
        <dsp:cNvSpPr/>
      </dsp:nvSpPr>
      <dsp:spPr>
        <a:xfrm>
          <a:off x="3985341" y="2322669"/>
          <a:ext cx="2667089" cy="693818"/>
        </a:xfrm>
        <a:custGeom>
          <a:avLst/>
          <a:gdLst/>
          <a:ahLst/>
          <a:cxnLst/>
          <a:rect l="0" t="0" r="0" b="0"/>
          <a:pathLst>
            <a:path>
              <a:moveTo>
                <a:pt x="2667089" y="0"/>
              </a:moveTo>
              <a:lnTo>
                <a:pt x="2667089" y="617862"/>
              </a:lnTo>
              <a:lnTo>
                <a:pt x="0" y="617862"/>
              </a:lnTo>
              <a:lnTo>
                <a:pt x="0" y="69381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3FE900-E149-46BD-A885-357B197CF291}">
      <dsp:nvSpPr>
        <dsp:cNvPr id="0" name=""/>
        <dsp:cNvSpPr/>
      </dsp:nvSpPr>
      <dsp:spPr>
        <a:xfrm>
          <a:off x="4564332" y="1163791"/>
          <a:ext cx="2088098" cy="6382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2278"/>
              </a:lnTo>
              <a:lnTo>
                <a:pt x="2088098" y="562278"/>
              </a:lnTo>
              <a:lnTo>
                <a:pt x="2088098" y="63823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B45D07-E7E6-4160-94EB-09C90613845D}">
      <dsp:nvSpPr>
        <dsp:cNvPr id="0" name=""/>
        <dsp:cNvSpPr/>
      </dsp:nvSpPr>
      <dsp:spPr>
        <a:xfrm>
          <a:off x="2010449" y="2322669"/>
          <a:ext cx="1389309" cy="17602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84261"/>
              </a:lnTo>
              <a:lnTo>
                <a:pt x="1389309" y="1684261"/>
              </a:lnTo>
              <a:lnTo>
                <a:pt x="1389309" y="176021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353FB6-5248-4827-83D3-FE0C95E7EF99}">
      <dsp:nvSpPr>
        <dsp:cNvPr id="0" name=""/>
        <dsp:cNvSpPr/>
      </dsp:nvSpPr>
      <dsp:spPr>
        <a:xfrm>
          <a:off x="949957" y="2322669"/>
          <a:ext cx="1060491" cy="1757671"/>
        </a:xfrm>
        <a:custGeom>
          <a:avLst/>
          <a:gdLst/>
          <a:ahLst/>
          <a:cxnLst/>
          <a:rect l="0" t="0" r="0" b="0"/>
          <a:pathLst>
            <a:path>
              <a:moveTo>
                <a:pt x="1060491" y="0"/>
              </a:moveTo>
              <a:lnTo>
                <a:pt x="1060491" y="1681715"/>
              </a:lnTo>
              <a:lnTo>
                <a:pt x="0" y="1681715"/>
              </a:lnTo>
              <a:lnTo>
                <a:pt x="0" y="175767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A4FBFC-45A5-45BB-B00B-301F8206E243}">
      <dsp:nvSpPr>
        <dsp:cNvPr id="0" name=""/>
        <dsp:cNvSpPr/>
      </dsp:nvSpPr>
      <dsp:spPr>
        <a:xfrm>
          <a:off x="2010449" y="1163791"/>
          <a:ext cx="2553882" cy="638234"/>
        </a:xfrm>
        <a:custGeom>
          <a:avLst/>
          <a:gdLst/>
          <a:ahLst/>
          <a:cxnLst/>
          <a:rect l="0" t="0" r="0" b="0"/>
          <a:pathLst>
            <a:path>
              <a:moveTo>
                <a:pt x="2553882" y="0"/>
              </a:moveTo>
              <a:lnTo>
                <a:pt x="2553882" y="562278"/>
              </a:lnTo>
              <a:lnTo>
                <a:pt x="0" y="562278"/>
              </a:lnTo>
              <a:lnTo>
                <a:pt x="0" y="63823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6FBC58-B74E-497A-B2EE-A505F13933FD}">
      <dsp:nvSpPr>
        <dsp:cNvPr id="0" name=""/>
        <dsp:cNvSpPr/>
      </dsp:nvSpPr>
      <dsp:spPr>
        <a:xfrm>
          <a:off x="3544472" y="643146"/>
          <a:ext cx="2039719" cy="5206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35A875-DB09-48E8-8316-6F03BB53F146}">
      <dsp:nvSpPr>
        <dsp:cNvPr id="0" name=""/>
        <dsp:cNvSpPr/>
      </dsp:nvSpPr>
      <dsp:spPr>
        <a:xfrm>
          <a:off x="3635573" y="729693"/>
          <a:ext cx="2039719" cy="5206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Prapovijest</a:t>
          </a:r>
        </a:p>
      </dsp:txBody>
      <dsp:txXfrm>
        <a:off x="3650822" y="744942"/>
        <a:ext cx="2009221" cy="490146"/>
      </dsp:txXfrm>
    </dsp:sp>
    <dsp:sp modelId="{A1DF4F8E-5F95-491E-97EB-741CD71EE57A}">
      <dsp:nvSpPr>
        <dsp:cNvPr id="0" name=""/>
        <dsp:cNvSpPr/>
      </dsp:nvSpPr>
      <dsp:spPr>
        <a:xfrm>
          <a:off x="1040485" y="1802025"/>
          <a:ext cx="1939928" cy="5206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182615-7EFE-4E67-B250-6EBF2AB5F4E4}">
      <dsp:nvSpPr>
        <dsp:cNvPr id="0" name=""/>
        <dsp:cNvSpPr/>
      </dsp:nvSpPr>
      <dsp:spPr>
        <a:xfrm>
          <a:off x="1131586" y="1888571"/>
          <a:ext cx="1939928" cy="5206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Kameno doba </a:t>
          </a:r>
        </a:p>
      </dsp:txBody>
      <dsp:txXfrm>
        <a:off x="1146835" y="1903820"/>
        <a:ext cx="1909430" cy="490146"/>
      </dsp:txXfrm>
    </dsp:sp>
    <dsp:sp modelId="{A78AA807-57C2-43ED-837F-D4CA8286CCD5}">
      <dsp:nvSpPr>
        <dsp:cNvPr id="0" name=""/>
        <dsp:cNvSpPr/>
      </dsp:nvSpPr>
      <dsp:spPr>
        <a:xfrm>
          <a:off x="1655" y="4080341"/>
          <a:ext cx="1896604" cy="5206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B21C73-5E82-4676-B6F7-71258193A448}">
      <dsp:nvSpPr>
        <dsp:cNvPr id="0" name=""/>
        <dsp:cNvSpPr/>
      </dsp:nvSpPr>
      <dsp:spPr>
        <a:xfrm>
          <a:off x="92756" y="4166887"/>
          <a:ext cx="1896604" cy="5206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Starije kameno d. (paleolitik)</a:t>
          </a:r>
        </a:p>
      </dsp:txBody>
      <dsp:txXfrm>
        <a:off x="108005" y="4182136"/>
        <a:ext cx="1866106" cy="490146"/>
      </dsp:txXfrm>
    </dsp:sp>
    <dsp:sp modelId="{CCFCF765-471D-472B-884D-772A2A8FB9FF}">
      <dsp:nvSpPr>
        <dsp:cNvPr id="0" name=""/>
        <dsp:cNvSpPr/>
      </dsp:nvSpPr>
      <dsp:spPr>
        <a:xfrm>
          <a:off x="2418282" y="4082886"/>
          <a:ext cx="1962951" cy="5206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02762E-453A-4674-8596-8B44BD5C700B}">
      <dsp:nvSpPr>
        <dsp:cNvPr id="0" name=""/>
        <dsp:cNvSpPr/>
      </dsp:nvSpPr>
      <dsp:spPr>
        <a:xfrm>
          <a:off x="2509383" y="4169433"/>
          <a:ext cx="1962951" cy="5206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Mlađe kameno d. (neolitik)</a:t>
          </a:r>
        </a:p>
      </dsp:txBody>
      <dsp:txXfrm>
        <a:off x="2524632" y="4184682"/>
        <a:ext cx="1932453" cy="490146"/>
      </dsp:txXfrm>
    </dsp:sp>
    <dsp:sp modelId="{3CF440C3-027E-45ED-A997-FFD79AA9548F}">
      <dsp:nvSpPr>
        <dsp:cNvPr id="0" name=""/>
        <dsp:cNvSpPr/>
      </dsp:nvSpPr>
      <dsp:spPr>
        <a:xfrm>
          <a:off x="5807896" y="1802025"/>
          <a:ext cx="1689068" cy="5206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958735-1315-4047-9A4F-54DE59F46221}">
      <dsp:nvSpPr>
        <dsp:cNvPr id="0" name=""/>
        <dsp:cNvSpPr/>
      </dsp:nvSpPr>
      <dsp:spPr>
        <a:xfrm>
          <a:off x="5898998" y="1888571"/>
          <a:ext cx="1689068" cy="5206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Metalno doba</a:t>
          </a:r>
        </a:p>
      </dsp:txBody>
      <dsp:txXfrm>
        <a:off x="5914247" y="1903820"/>
        <a:ext cx="1658570" cy="490146"/>
      </dsp:txXfrm>
    </dsp:sp>
    <dsp:sp modelId="{ED9B4982-2BB7-4A1D-BD41-4E38D173D4F9}">
      <dsp:nvSpPr>
        <dsp:cNvPr id="0" name=""/>
        <dsp:cNvSpPr/>
      </dsp:nvSpPr>
      <dsp:spPr>
        <a:xfrm>
          <a:off x="3345080" y="3016487"/>
          <a:ext cx="1280522" cy="5206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334ABD-E4B4-4352-8DDB-C36A2144B830}">
      <dsp:nvSpPr>
        <dsp:cNvPr id="0" name=""/>
        <dsp:cNvSpPr/>
      </dsp:nvSpPr>
      <dsp:spPr>
        <a:xfrm>
          <a:off x="3436181" y="3103034"/>
          <a:ext cx="1280522" cy="5206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Bakreno d.</a:t>
          </a:r>
        </a:p>
      </dsp:txBody>
      <dsp:txXfrm>
        <a:off x="3451430" y="3118283"/>
        <a:ext cx="1250024" cy="490146"/>
      </dsp:txXfrm>
    </dsp:sp>
    <dsp:sp modelId="{35ACDE7C-4BB8-43A1-825A-847EB92F297E}">
      <dsp:nvSpPr>
        <dsp:cNvPr id="0" name=""/>
        <dsp:cNvSpPr/>
      </dsp:nvSpPr>
      <dsp:spPr>
        <a:xfrm>
          <a:off x="5370363" y="3016482"/>
          <a:ext cx="1299396" cy="5206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CF48F6-4E9D-4CE1-B360-B56592224B96}">
      <dsp:nvSpPr>
        <dsp:cNvPr id="0" name=""/>
        <dsp:cNvSpPr/>
      </dsp:nvSpPr>
      <dsp:spPr>
        <a:xfrm>
          <a:off x="5461464" y="3103029"/>
          <a:ext cx="1299396" cy="5206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Brončano d.</a:t>
          </a:r>
        </a:p>
      </dsp:txBody>
      <dsp:txXfrm>
        <a:off x="5476713" y="3118278"/>
        <a:ext cx="1268898" cy="490146"/>
      </dsp:txXfrm>
    </dsp:sp>
    <dsp:sp modelId="{A6234B96-8CAD-4A45-BEA4-624F24419890}">
      <dsp:nvSpPr>
        <dsp:cNvPr id="0" name=""/>
        <dsp:cNvSpPr/>
      </dsp:nvSpPr>
      <dsp:spPr>
        <a:xfrm>
          <a:off x="7174958" y="3016482"/>
          <a:ext cx="1154542" cy="5206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59A2A6-CC5D-4165-ACBC-D592F610A818}">
      <dsp:nvSpPr>
        <dsp:cNvPr id="0" name=""/>
        <dsp:cNvSpPr/>
      </dsp:nvSpPr>
      <dsp:spPr>
        <a:xfrm>
          <a:off x="7266059" y="3103029"/>
          <a:ext cx="1154542" cy="5206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Željezno d.</a:t>
          </a:r>
        </a:p>
      </dsp:txBody>
      <dsp:txXfrm>
        <a:off x="7281308" y="3118278"/>
        <a:ext cx="1124044" cy="4901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 eaLnBrk="1" hangingPunct="1">
              <a:defRPr sz="1300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 eaLnBrk="1" hangingPunct="1">
              <a:defRPr sz="1300"/>
            </a:lvl1pPr>
          </a:lstStyle>
          <a:p>
            <a:pPr>
              <a:defRPr/>
            </a:pPr>
            <a:fld id="{E22BC2DF-4776-4EBB-98D8-866F4F23C235}" type="datetimeFigureOut">
              <a:rPr lang="hr-HR"/>
              <a:pPr>
                <a:defRPr/>
              </a:pPr>
              <a:t>9.10.2019.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 eaLnBrk="1" hangingPunct="1">
              <a:defRPr sz="1300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pPr>
              <a:defRPr/>
            </a:pPr>
            <a:fld id="{D3844227-43CE-4EC1-BA78-4AB0F248D13C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41445023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158D7E-A41F-42F9-A172-A86B65C5B976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943807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895A94-45D8-4433-B4CE-0399133381C7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085755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44F1F7-7D1C-463F-A2C0-896CBB685CA1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388020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06CCD-8910-4442-90AE-5A8E69FDAF6B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043382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BBC819-1441-4DED-8E83-83A35A095866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4054498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DD2008-214E-4F19-BFCE-D369A90B9D9E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602171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EB9DFB-7C0D-4C6E-8E50-609FEF5DE133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940397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EAFDBC-C2C6-45F0-A950-4936C8D57FBC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695689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4E5A1-0C2A-4A74-85F2-213BEFE7E8C9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624333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34E1E3-C744-462A-B247-0338B431D89E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078024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EA3D1E-D80D-4C78-A67E-5F1EDA26FAB3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4266451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/>
              <a:t>Click to edit Master title style</a:t>
            </a:r>
            <a:endParaRPr lang="hr-HR" altLang="sr-Latn-R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/>
              <a:t>Click to edit Master text styles</a:t>
            </a:r>
          </a:p>
          <a:p>
            <a:pPr lvl="1"/>
            <a:r>
              <a:rPr lang="en-US" altLang="sr-Latn-RS"/>
              <a:t>Second level</a:t>
            </a:r>
          </a:p>
          <a:p>
            <a:pPr lvl="2"/>
            <a:r>
              <a:rPr lang="en-US" altLang="sr-Latn-RS"/>
              <a:t>Third level</a:t>
            </a:r>
          </a:p>
          <a:p>
            <a:pPr lvl="3"/>
            <a:r>
              <a:rPr lang="en-US" altLang="sr-Latn-RS"/>
              <a:t>Fourth level</a:t>
            </a:r>
          </a:p>
          <a:p>
            <a:pPr lvl="4"/>
            <a:r>
              <a:rPr lang="en-US" altLang="sr-Latn-RS"/>
              <a:t>Fifth level</a:t>
            </a:r>
            <a:endParaRPr lang="hr-HR" alt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B697558-61A2-420E-A19B-BB654A2963AD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C:\Users\Dinko\Desktop\5_6SAT_Kameno dob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248724" y="1951673"/>
            <a:ext cx="6646563" cy="19389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hr-HR" sz="6000" b="1" dirty="0">
                <a:ln w="28575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j-lt"/>
              </a:rPr>
              <a:t>Čovjek otkriva nova </a:t>
            </a:r>
            <a:br>
              <a:rPr lang="hr-HR" sz="6000" b="1" dirty="0">
                <a:ln w="28575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j-lt"/>
              </a:rPr>
            </a:br>
            <a:r>
              <a:rPr lang="hr-HR" sz="6000" b="1" dirty="0">
                <a:ln w="28575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j-lt"/>
              </a:rPr>
              <a:t>oruđa i tehnike</a:t>
            </a:r>
            <a:endParaRPr lang="hr-HR" sz="4800" b="1" dirty="0">
              <a:ln w="28575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+mj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360363" y="360363"/>
            <a:ext cx="8423275" cy="6137275"/>
          </a:xfrm>
        </p:spPr>
        <p:txBody>
          <a:bodyPr>
            <a:normAutofit/>
          </a:bodyPr>
          <a:lstStyle/>
          <a:p>
            <a:pPr eaLnBrk="1" hangingPunct="1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hr-HR" altLang="sr-Latn-RS" sz="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hr-HR" altLang="sr-Latn-RS" sz="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>
              <a:buClr>
                <a:schemeClr val="bg1"/>
              </a:buClr>
              <a:buFont typeface="Wingdings 2" panose="05020102010507070707" pitchFamily="18" charset="2"/>
              <a:buNone/>
            </a:pPr>
            <a:r>
              <a:rPr lang="hr-HR" altLang="sr-Latn-RS" sz="3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Podjela prapovijesti</a:t>
            </a:r>
          </a:p>
          <a:p>
            <a:pPr algn="ctr" eaLnBrk="1" hangingPunct="1">
              <a:buClr>
                <a:schemeClr val="bg1"/>
              </a:buClr>
              <a:buFont typeface="Wingdings 2" panose="05020102010507070707" pitchFamily="18" charset="2"/>
              <a:buNone/>
            </a:pPr>
            <a:endParaRPr lang="hr-HR" altLang="sr-Latn-RS" sz="800" b="1" dirty="0">
              <a:effectLst>
                <a:outerShdw blurRad="38100" dist="38100" dir="2700000" algn="tl">
                  <a:srgbClr val="FFFFFF"/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hr-HR" altLang="sr-Latn-RS" b="1" dirty="0">
              <a:effectLst>
                <a:outerShdw blurRad="38100" dist="38100" dir="2700000" algn="tl">
                  <a:srgbClr val="69676D"/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6" name="Dijagram 5">
            <a:extLst>
              <a:ext uri="{FF2B5EF4-FFF2-40B4-BE49-F238E27FC236}">
                <a16:creationId xmlns:a16="http://schemas.microsoft.com/office/drawing/2014/main" id="{9037AEB3-FB6C-405D-863F-43EB1E47130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88259591"/>
              </p:ext>
            </p:extLst>
          </p:nvPr>
        </p:nvGraphicFramePr>
        <p:xfrm>
          <a:off x="360361" y="1396999"/>
          <a:ext cx="8423275" cy="51006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60363" y="144463"/>
            <a:ext cx="8423275" cy="7207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hr-HR" sz="3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Otkriće vatre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60363" y="971550"/>
            <a:ext cx="8459787" cy="5545138"/>
          </a:xfrm>
        </p:spPr>
        <p:txBody>
          <a:bodyPr/>
          <a:lstStyle/>
          <a:p>
            <a:pPr eaLnBrk="1" hangingPunct="1"/>
            <a:r>
              <a:rPr lang="hr-HR" altLang="sr-Latn-RS" dirty="0">
                <a:ea typeface="Calibri" panose="020F0502020204030204" pitchFamily="34" charset="0"/>
                <a:cs typeface="Calibri" panose="020F0502020204030204" pitchFamily="34" charset="0"/>
              </a:rPr>
              <a:t>veliku promjenu u životu ljudi donosi </a:t>
            </a:r>
            <a:r>
              <a:rPr lang="hr-HR" altLang="sr-Latn-RS" b="1" dirty="0">
                <a:effectLst>
                  <a:outerShdw blurRad="38100" dist="38100" dir="2700000" algn="tl">
                    <a:srgbClr val="C0C0C0"/>
                  </a:outerShdw>
                </a:effectLst>
                <a:ea typeface="Calibri" panose="020F0502020204030204" pitchFamily="34" charset="0"/>
                <a:cs typeface="Calibri" panose="020F0502020204030204" pitchFamily="34" charset="0"/>
              </a:rPr>
              <a:t>otkriće vatre</a:t>
            </a:r>
          </a:p>
          <a:p>
            <a:pPr eaLnBrk="1" hangingPunct="1"/>
            <a:r>
              <a:rPr lang="hr-HR" altLang="sr-Latn-RS" dirty="0">
                <a:effectLst>
                  <a:outerShdw blurRad="38100" dist="38100" dir="2700000" algn="tl">
                    <a:srgbClr val="C0C0C0"/>
                  </a:outerShdw>
                </a:effectLst>
                <a:ea typeface="Calibri" panose="020F0502020204030204" pitchFamily="34" charset="0"/>
                <a:cs typeface="Calibri" panose="020F0502020204030204" pitchFamily="34" charset="0"/>
              </a:rPr>
              <a:t>vatra donosi: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hr-HR" altLang="sr-Latn-RS" sz="2600" b="1" dirty="0">
                <a:effectLst>
                  <a:outerShdw blurRad="38100" dist="38100" dir="2700000" algn="tl">
                    <a:srgbClr val="C0C0C0"/>
                  </a:outerShdw>
                </a:effectLst>
                <a:ea typeface="Calibri" panose="020F0502020204030204" pitchFamily="34" charset="0"/>
                <a:cs typeface="Calibri" panose="020F0502020204030204" pitchFamily="34" charset="0"/>
              </a:rPr>
              <a:t>sigurnost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hr-HR" altLang="sr-Latn-RS" sz="2600" b="1" dirty="0">
                <a:effectLst>
                  <a:outerShdw blurRad="38100" dist="38100" dir="2700000" algn="tl">
                    <a:srgbClr val="C0C0C0"/>
                  </a:outerShdw>
                </a:effectLst>
                <a:ea typeface="Calibri" panose="020F0502020204030204" pitchFamily="34" charset="0"/>
                <a:cs typeface="Calibri" panose="020F0502020204030204" pitchFamily="34" charset="0"/>
              </a:rPr>
              <a:t>toplinu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hr-HR" altLang="sr-Latn-RS" sz="2600" b="1" dirty="0">
                <a:effectLst>
                  <a:outerShdw blurRad="38100" dist="38100" dir="2700000" algn="tl">
                    <a:srgbClr val="C0C0C0"/>
                  </a:outerShdw>
                </a:effectLst>
                <a:ea typeface="Calibri" panose="020F0502020204030204" pitchFamily="34" charset="0"/>
                <a:cs typeface="Calibri" panose="020F0502020204030204" pitchFamily="34" charset="0"/>
              </a:rPr>
              <a:t>svjetlost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hr-HR" altLang="sr-Latn-RS" sz="2600" b="1" dirty="0">
                <a:effectLst>
                  <a:outerShdw blurRad="38100" dist="38100" dir="2700000" algn="tl">
                    <a:srgbClr val="C0C0C0"/>
                  </a:outerShdw>
                </a:effectLst>
                <a:ea typeface="Calibri" panose="020F0502020204030204" pitchFamily="34" charset="0"/>
                <a:cs typeface="Calibri" panose="020F0502020204030204" pitchFamily="34" charset="0"/>
              </a:rPr>
              <a:t>bolju </a:t>
            </a:r>
            <a:br>
              <a:rPr lang="hr-HR" altLang="sr-Latn-RS" sz="2600" b="1" dirty="0">
                <a:effectLst>
                  <a:outerShdw blurRad="38100" dist="38100" dir="2700000" algn="tl">
                    <a:srgbClr val="C0C0C0"/>
                  </a:outerShdw>
                </a:effectLst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hr-HR" altLang="sr-Latn-RS" sz="2600" b="1" dirty="0">
                <a:effectLst>
                  <a:outerShdw blurRad="38100" dist="38100" dir="2700000" algn="tl">
                    <a:srgbClr val="C0C0C0"/>
                  </a:outerShdw>
                </a:effectLst>
                <a:ea typeface="Calibri" panose="020F0502020204030204" pitchFamily="34" charset="0"/>
                <a:cs typeface="Calibri" panose="020F0502020204030204" pitchFamily="34" charset="0"/>
              </a:rPr>
              <a:t>pripremu </a:t>
            </a:r>
            <a:br>
              <a:rPr lang="hr-HR" altLang="sr-Latn-RS" sz="2600" b="1" dirty="0">
                <a:effectLst>
                  <a:outerShdw blurRad="38100" dist="38100" dir="2700000" algn="tl">
                    <a:srgbClr val="C0C0C0"/>
                  </a:outerShdw>
                </a:effectLst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hr-HR" altLang="sr-Latn-RS" sz="2600" b="1" dirty="0">
                <a:effectLst>
                  <a:outerShdw blurRad="38100" dist="38100" dir="2700000" algn="tl">
                    <a:srgbClr val="C0C0C0"/>
                  </a:outerShdw>
                </a:effectLst>
                <a:ea typeface="Calibri" panose="020F0502020204030204" pitchFamily="34" charset="0"/>
                <a:cs typeface="Calibri" panose="020F0502020204030204" pitchFamily="34" charset="0"/>
              </a:rPr>
              <a:t>hrane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endParaRPr lang="hr-HR" altLang="sr-Latn-RS" sz="2600" b="1" dirty="0">
              <a:effectLst>
                <a:outerShdw blurRad="38100" dist="38100" dir="2700000" algn="tl">
                  <a:srgbClr val="C0C0C0"/>
                </a:outerShdw>
              </a:effectLst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>
              <a:buFont typeface="Arial" panose="020B0604020202020204" pitchFamily="34" charset="0"/>
              <a:buChar char="•"/>
            </a:pPr>
            <a:endParaRPr lang="hr-HR" altLang="sr-Latn-RS" sz="2600" b="1" dirty="0">
              <a:effectLst>
                <a:outerShdw blurRad="38100" dist="38100" dir="2700000" algn="tl">
                  <a:srgbClr val="C0C0C0"/>
                </a:outerShdw>
              </a:effectLst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6148" name="Grupa 1"/>
          <p:cNvGrpSpPr>
            <a:grpSpLocks/>
          </p:cNvGrpSpPr>
          <p:nvPr/>
        </p:nvGrpSpPr>
        <p:grpSpPr bwMode="auto">
          <a:xfrm>
            <a:off x="323850" y="1985822"/>
            <a:ext cx="8491814" cy="4542071"/>
            <a:chOff x="324913" y="1974277"/>
            <a:chExt cx="8490602" cy="4541907"/>
          </a:xfrm>
        </p:grpSpPr>
        <p:pic>
          <p:nvPicPr>
            <p:cNvPr id="6149" name="Picture 2" descr="http://www.rts.rs/upload/storyBoxImageData/2013/09/01/13854568/Pecinski%20covek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42" r="5226"/>
            <a:stretch/>
          </p:blipFill>
          <p:spPr bwMode="auto">
            <a:xfrm>
              <a:off x="2673628" y="1974277"/>
              <a:ext cx="6141887" cy="45307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10"/>
            <p:cNvSpPr txBox="1"/>
            <p:nvPr/>
          </p:nvSpPr>
          <p:spPr bwMode="auto">
            <a:xfrm>
              <a:off x="324913" y="5192793"/>
              <a:ext cx="2312207" cy="132339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 eaLnBrk="1" hangingPunct="1">
                <a:defRPr/>
              </a:pPr>
              <a:r>
                <a:rPr lang="hr-HR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Dvoje praljudi pali vatru pomoću drvenih štapića (rekonstrukcija)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60363" y="144463"/>
            <a:ext cx="8423275" cy="7207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hr-HR" sz="3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Prva oruđa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60363" y="971550"/>
            <a:ext cx="8459787" cy="5545138"/>
          </a:xfrm>
        </p:spPr>
        <p:txBody>
          <a:bodyPr/>
          <a:lstStyle/>
          <a:p>
            <a:pPr eaLnBrk="1" hangingPunct="1"/>
            <a:r>
              <a:rPr lang="hr-HR" altLang="sr-Latn-RS" sz="3000">
                <a:ea typeface="Calibri" panose="020F0502020204030204" pitchFamily="34" charset="0"/>
                <a:cs typeface="Calibri" panose="020F0502020204030204" pitchFamily="34" charset="0"/>
              </a:rPr>
              <a:t>prva </a:t>
            </a:r>
            <a:r>
              <a:rPr lang="hr-HR" altLang="sr-Latn-RS" sz="3000" dirty="0">
                <a:ea typeface="Calibri" panose="020F0502020204030204" pitchFamily="34" charset="0"/>
                <a:cs typeface="Calibri" panose="020F0502020204030204" pitchFamily="34" charset="0"/>
              </a:rPr>
              <a:t>ljudska oruđa stara su oko 2,5 milijuna godina</a:t>
            </a:r>
            <a:endParaRPr lang="hr-HR" altLang="sr-Latn-RS" sz="2600" b="1" dirty="0">
              <a:effectLst>
                <a:outerShdw blurRad="38100" dist="38100" dir="2700000" algn="tl">
                  <a:srgbClr val="C0C0C0"/>
                </a:outerShdw>
              </a:effectLst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hr-HR" altLang="sr-Latn-RS" sz="2600" dirty="0">
                <a:ea typeface="Calibri" panose="020F0502020204030204" pitchFamily="34" charset="0"/>
                <a:cs typeface="Calibri" panose="020F0502020204030204" pitchFamily="34" charset="0"/>
              </a:rPr>
              <a:t>materijali: </a:t>
            </a:r>
            <a:br>
              <a:rPr lang="hr-HR" altLang="sr-Latn-RS" sz="2600" dirty="0"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hr-HR" altLang="sr-Latn-RS" sz="2600" b="1" dirty="0">
                <a:effectLst>
                  <a:outerShdw blurRad="38100" dist="38100" dir="2700000" algn="tl">
                    <a:srgbClr val="C0C0C0"/>
                  </a:outerShdw>
                </a:effectLst>
                <a:ea typeface="Calibri" panose="020F0502020204030204" pitchFamily="34" charset="0"/>
                <a:cs typeface="Calibri" panose="020F0502020204030204" pitchFamily="34" charset="0"/>
              </a:rPr>
              <a:t>kamen</a:t>
            </a:r>
            <a:r>
              <a:rPr lang="hr-HR" altLang="sr-Latn-RS" sz="2600" dirty="0"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br>
              <a:rPr lang="hr-HR" altLang="sr-Latn-RS" sz="2600" dirty="0"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hr-HR" altLang="sr-Latn-RS" sz="2600" dirty="0">
                <a:ea typeface="Calibri" panose="020F0502020204030204" pitchFamily="34" charset="0"/>
                <a:cs typeface="Calibri" panose="020F0502020204030204" pitchFamily="34" charset="0"/>
              </a:rPr>
              <a:t>drvo, </a:t>
            </a:r>
            <a:br>
              <a:rPr lang="hr-HR" altLang="sr-Latn-RS" sz="2600" dirty="0"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hr-HR" altLang="sr-Latn-RS" sz="2600" dirty="0">
                <a:ea typeface="Calibri" panose="020F0502020204030204" pitchFamily="34" charset="0"/>
                <a:cs typeface="Calibri" panose="020F0502020204030204" pitchFamily="34" charset="0"/>
              </a:rPr>
              <a:t>kosti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hr-HR" altLang="sr-Latn-RS" sz="2600" dirty="0">
                <a:ea typeface="Calibri" panose="020F0502020204030204" pitchFamily="34" charset="0"/>
                <a:cs typeface="Calibri" panose="020F0502020204030204" pitchFamily="34" charset="0"/>
              </a:rPr>
              <a:t>obilježje: </a:t>
            </a:r>
            <a:br>
              <a:rPr lang="hr-HR" altLang="sr-Latn-RS" sz="2600" dirty="0"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hr-HR" altLang="sr-Latn-RS" sz="2600" b="1" dirty="0">
                <a:effectLst>
                  <a:outerShdw blurRad="38100" dist="38100" dir="2700000" algn="tl">
                    <a:srgbClr val="C0C0C0"/>
                  </a:outerShdw>
                </a:effectLst>
                <a:ea typeface="Calibri" panose="020F0502020204030204" pitchFamily="34" charset="0"/>
                <a:cs typeface="Calibri" panose="020F0502020204030204" pitchFamily="34" charset="0"/>
              </a:rPr>
              <a:t>gruba </a:t>
            </a:r>
            <a:br>
              <a:rPr lang="hr-HR" altLang="sr-Latn-RS" sz="2600" b="1" dirty="0">
                <a:effectLst>
                  <a:outerShdw blurRad="38100" dist="38100" dir="2700000" algn="tl">
                    <a:srgbClr val="C0C0C0"/>
                  </a:outerShdw>
                </a:effectLst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hr-HR" altLang="sr-Latn-RS" sz="2600" b="1" dirty="0">
                <a:effectLst>
                  <a:outerShdw blurRad="38100" dist="38100" dir="2700000" algn="tl">
                    <a:srgbClr val="C0C0C0"/>
                  </a:outerShdw>
                </a:effectLst>
                <a:ea typeface="Calibri" panose="020F0502020204030204" pitchFamily="34" charset="0"/>
                <a:cs typeface="Calibri" panose="020F0502020204030204" pitchFamily="34" charset="0"/>
              </a:rPr>
              <a:t>obrada</a:t>
            </a:r>
            <a:br>
              <a:rPr lang="hr-HR" altLang="sr-Latn-RS" sz="2600" b="1" dirty="0">
                <a:effectLst>
                  <a:outerShdw blurRad="38100" dist="38100" dir="2700000" algn="tl">
                    <a:srgbClr val="C0C0C0"/>
                  </a:outerShdw>
                </a:effectLst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hr-HR" altLang="sr-Latn-RS" sz="2600" b="1" dirty="0">
                <a:effectLst>
                  <a:outerShdw blurRad="38100" dist="38100" dir="2700000" algn="tl">
                    <a:srgbClr val="C0C0C0"/>
                  </a:outerShdw>
                </a:effectLst>
                <a:ea typeface="Calibri" panose="020F0502020204030204" pitchFamily="34" charset="0"/>
                <a:cs typeface="Calibri" panose="020F0502020204030204" pitchFamily="34" charset="0"/>
              </a:rPr>
              <a:t>okresivanjem</a:t>
            </a:r>
            <a:br>
              <a:rPr lang="hr-HR" altLang="sr-Latn-RS" sz="2600" b="1" dirty="0">
                <a:effectLst>
                  <a:outerShdw blurRad="38100" dist="38100" dir="2700000" algn="tl">
                    <a:srgbClr val="C0C0C0"/>
                  </a:outerShdw>
                </a:effectLst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hr-HR" altLang="sr-Latn-RS" sz="2600" b="1" dirty="0">
                <a:effectLst>
                  <a:outerShdw blurRad="38100" dist="38100" dir="2700000" algn="tl">
                    <a:srgbClr val="C0C0C0"/>
                  </a:outerShdw>
                </a:effectLst>
                <a:ea typeface="Calibri" panose="020F0502020204030204" pitchFamily="34" charset="0"/>
                <a:cs typeface="Calibri" panose="020F0502020204030204" pitchFamily="34" charset="0"/>
              </a:rPr>
              <a:t>kamena o</a:t>
            </a:r>
            <a:br>
              <a:rPr lang="hr-HR" altLang="sr-Latn-RS" sz="2600" b="1" dirty="0">
                <a:effectLst>
                  <a:outerShdw blurRad="38100" dist="38100" dir="2700000" algn="tl">
                    <a:srgbClr val="C0C0C0"/>
                  </a:outerShdw>
                </a:effectLst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hr-HR" altLang="sr-Latn-RS" sz="2600" b="1" dirty="0">
                <a:effectLst>
                  <a:outerShdw blurRad="38100" dist="38100" dir="2700000" algn="tl">
                    <a:srgbClr val="C0C0C0"/>
                  </a:outerShdw>
                </a:effectLst>
                <a:ea typeface="Calibri" panose="020F0502020204030204" pitchFamily="34" charset="0"/>
                <a:cs typeface="Calibri" panose="020F0502020204030204" pitchFamily="34" charset="0"/>
              </a:rPr>
              <a:t>kamen</a:t>
            </a:r>
            <a:br>
              <a:rPr lang="hr-HR" altLang="sr-Latn-RS" sz="2600" b="1" dirty="0">
                <a:effectLst>
                  <a:outerShdw blurRad="38100" dist="38100" dir="2700000" algn="tl">
                    <a:srgbClr val="C0C0C0"/>
                  </a:outerShdw>
                </a:effectLst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hr-HR" altLang="sr-Latn-RS" sz="2600" b="1" dirty="0">
                <a:effectLst>
                  <a:outerShdw blurRad="38100" dist="38100" dir="2700000" algn="tl">
                    <a:srgbClr val="C0C0C0"/>
                  </a:outerShdw>
                </a:effectLst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grpSp>
        <p:nvGrpSpPr>
          <p:cNvPr id="5124" name="Grupa 3"/>
          <p:cNvGrpSpPr>
            <a:grpSpLocks/>
          </p:cNvGrpSpPr>
          <p:nvPr/>
        </p:nvGrpSpPr>
        <p:grpSpPr bwMode="auto">
          <a:xfrm>
            <a:off x="360363" y="2205038"/>
            <a:ext cx="8423275" cy="4316412"/>
            <a:chOff x="360000" y="2204864"/>
            <a:chExt cx="8424000" cy="4316836"/>
          </a:xfrm>
        </p:grpSpPr>
        <p:pic>
          <p:nvPicPr>
            <p:cNvPr id="5125" name="Slika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151"/>
            <a:stretch>
              <a:fillRect/>
            </a:stretch>
          </p:blipFill>
          <p:spPr bwMode="auto">
            <a:xfrm>
              <a:off x="3267056" y="2204864"/>
              <a:ext cx="5516944" cy="4311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Box 10"/>
            <p:cNvSpPr txBox="1"/>
            <p:nvPr/>
          </p:nvSpPr>
          <p:spPr bwMode="auto">
            <a:xfrm>
              <a:off x="360000" y="5813605"/>
              <a:ext cx="2906962" cy="70809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 eaLnBrk="1" hangingPunct="1">
                <a:defRPr/>
              </a:pPr>
              <a:r>
                <a:rPr lang="hr-HR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Paleolitski </a:t>
              </a:r>
              <a:r>
                <a:rPr lang="hr-HR" sz="20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šačnici</a:t>
              </a:r>
              <a:r>
                <a:rPr lang="hr-HR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 (kamene ručne sjekire)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60363" y="971550"/>
            <a:ext cx="8423275" cy="5545138"/>
          </a:xfrm>
        </p:spPr>
        <p:txBody>
          <a:bodyPr/>
          <a:lstStyle/>
          <a:p>
            <a:pPr eaLnBrk="1" hangingPunct="1">
              <a:defRPr/>
            </a:pPr>
            <a:r>
              <a:rPr lang="hr-HR" altLang="sr-Latn-RS" dirty="0"/>
              <a:t>pred 12 tisuća godina </a:t>
            </a:r>
          </a:p>
          <a:p>
            <a:pPr eaLnBrk="1" hangingPunct="1">
              <a:defRPr/>
            </a:pPr>
            <a:r>
              <a:rPr lang="hr-HR" altLang="sr-Latn-RS" dirty="0"/>
              <a:t>promjena u životu čovjeka</a:t>
            </a:r>
          </a:p>
          <a:p>
            <a:pPr eaLnBrk="1" hangingPunct="1">
              <a:defRPr/>
            </a:pPr>
            <a:r>
              <a:rPr lang="hr-HR" altLang="sr-Latn-RS" dirty="0"/>
              <a:t>uz vode se javlja ribolov → čamci </a:t>
            </a:r>
            <a:r>
              <a:rPr lang="hr-HR" altLang="sr-Latn-R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monoksili</a:t>
            </a:r>
            <a:endParaRPr lang="hr-HR" altLang="sr-Latn-R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defRPr/>
            </a:pPr>
            <a:r>
              <a:rPr lang="hr-HR" altLang="sr-Latn-RS" dirty="0"/>
              <a:t>promjene u vrstama i izgledu oružja</a:t>
            </a:r>
            <a:br>
              <a:rPr lang="hr-HR" altLang="sr-Latn-RS" dirty="0"/>
            </a:br>
            <a:r>
              <a:rPr lang="hr-HR" altLang="sr-Latn-RS" dirty="0"/>
              <a:t>(oružja za bacanje)</a:t>
            </a:r>
          </a:p>
          <a:p>
            <a:pPr eaLnBrk="1" hangingPunct="1">
              <a:defRPr/>
            </a:pPr>
            <a:r>
              <a:rPr lang="hr-HR" altLang="sr-Latn-RS" dirty="0"/>
              <a:t>javljaju se </a:t>
            </a:r>
            <a:br>
              <a:rPr lang="hr-HR" altLang="sr-Latn-RS" dirty="0"/>
            </a:br>
            <a:r>
              <a:rPr lang="hr-HR" altLang="sr-Latn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luk </a:t>
            </a:r>
            <a:r>
              <a:rPr lang="hr-HR" altLang="sr-Latn-RS" dirty="0"/>
              <a:t>i</a:t>
            </a:r>
            <a:r>
              <a:rPr lang="hr-HR" altLang="sr-Latn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hr-HR" altLang="sr-Latn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r-HR" altLang="sr-Latn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strijela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60363" y="144463"/>
            <a:ext cx="8423275" cy="7207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hr-HR" sz="3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Kraj ledenog doba</a:t>
            </a:r>
          </a:p>
        </p:txBody>
      </p:sp>
      <p:sp>
        <p:nvSpPr>
          <p:cNvPr id="14" name="TextBox 13"/>
          <p:cNvSpPr txBox="1"/>
          <p:nvPr/>
        </p:nvSpPr>
        <p:spPr bwMode="auto">
          <a:xfrm>
            <a:off x="368203" y="4885472"/>
            <a:ext cx="2086569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eaLnBrk="1" hangingPunct="1">
              <a:defRPr/>
            </a:pPr>
            <a:r>
              <a:rPr lang="hr-HR" sz="2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Čamci </a:t>
            </a:r>
            <a:r>
              <a:rPr lang="hr-HR" sz="20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monoksili</a:t>
            </a:r>
            <a:r>
              <a:rPr lang="hr-HR" sz="2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najčešće su se  izrađivali izdubljivanjem debla 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1B5770A0-B5A4-4A0E-BA68-3B32BEB5FA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09" r="1666"/>
          <a:stretch/>
        </p:blipFill>
        <p:spPr>
          <a:xfrm>
            <a:off x="2454774" y="3636888"/>
            <a:ext cx="6328863" cy="2879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60363" y="971550"/>
            <a:ext cx="8423275" cy="554513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dirty="0"/>
              <a:t>u 11. tisućljeću pr. Kr. dolazi do brojnih promjena u načinu života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r-HR" dirty="0"/>
              <a:t>obuhvaća </a:t>
            </a:r>
            <a:br>
              <a:rPr lang="hr-HR" dirty="0"/>
            </a:br>
            <a:r>
              <a:rPr lang="hr-HR" dirty="0"/>
              <a:t>područje  </a:t>
            </a:r>
            <a:br>
              <a:rPr lang="hr-HR" dirty="0"/>
            </a:br>
            <a:r>
              <a:rPr lang="hr-HR" b="1" i="1" dirty="0"/>
              <a:t>Plodnog </a:t>
            </a:r>
            <a:br>
              <a:rPr lang="hr-HR" b="1" i="1" dirty="0"/>
            </a:br>
            <a:r>
              <a:rPr lang="hr-HR" b="1" i="1" dirty="0"/>
              <a:t>polumjeseca </a:t>
            </a:r>
            <a:br>
              <a:rPr lang="hr-HR" b="1" i="1" dirty="0"/>
            </a:br>
            <a:r>
              <a:rPr lang="hr-HR" dirty="0"/>
              <a:t>(doline rijeka </a:t>
            </a:r>
            <a:br>
              <a:rPr lang="hr-HR" dirty="0"/>
            </a:br>
            <a:r>
              <a:rPr lang="hr-HR" dirty="0"/>
              <a:t>Nil, Eufrat i </a:t>
            </a:r>
            <a:br>
              <a:rPr lang="hr-HR" dirty="0"/>
            </a:br>
            <a:r>
              <a:rPr lang="hr-HR" dirty="0"/>
              <a:t>Tigris)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r-HR" altLang="sr-Latn-RS" dirty="0"/>
              <a:t>preciznija </a:t>
            </a:r>
            <a:br>
              <a:rPr lang="hr-HR" altLang="sr-Latn-RS" dirty="0"/>
            </a:br>
            <a:r>
              <a:rPr lang="hr-HR" altLang="sr-Latn-RS" dirty="0"/>
              <a:t>izrada alata </a:t>
            </a:r>
            <a:r>
              <a:rPr lang="hr-HR" dirty="0"/>
              <a:t>→ </a:t>
            </a:r>
            <a:br>
              <a:rPr lang="hr-HR" dirty="0"/>
            </a:br>
            <a:r>
              <a:rPr lang="hr-HR" altLang="sr-Latn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uglačani kamen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hr-HR" dirty="0"/>
          </a:p>
          <a:p>
            <a:pPr eaLnBrk="1" fontAlgn="auto" hangingPunct="1">
              <a:spcAft>
                <a:spcPts val="0"/>
              </a:spcAft>
              <a:defRPr/>
            </a:pPr>
            <a:endParaRPr lang="hr-HR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hr-HR" sz="2600" dirty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60363" y="144463"/>
            <a:ext cx="8423275" cy="7207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hr-HR" sz="3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Neolitička revolucija</a:t>
            </a:r>
          </a:p>
        </p:txBody>
      </p:sp>
      <p:grpSp>
        <p:nvGrpSpPr>
          <p:cNvPr id="20" name="Group 5">
            <a:extLst>
              <a:ext uri="{FF2B5EF4-FFF2-40B4-BE49-F238E27FC236}">
                <a16:creationId xmlns:a16="http://schemas.microsoft.com/office/drawing/2014/main" id="{27B0DAFB-50B8-4708-ACAF-A3CFB97A0D44}"/>
              </a:ext>
            </a:extLst>
          </p:cNvPr>
          <p:cNvGrpSpPr>
            <a:grpSpLocks/>
          </p:cNvGrpSpPr>
          <p:nvPr/>
        </p:nvGrpSpPr>
        <p:grpSpPr bwMode="auto">
          <a:xfrm>
            <a:off x="3027994" y="1628724"/>
            <a:ext cx="5755643" cy="4640338"/>
            <a:chOff x="2998327" y="359925"/>
            <a:chExt cx="5755535" cy="4641458"/>
          </a:xfrm>
        </p:grpSpPr>
        <p:pic>
          <p:nvPicPr>
            <p:cNvPr id="21" name="Picture 5">
              <a:extLst>
                <a:ext uri="{FF2B5EF4-FFF2-40B4-BE49-F238E27FC236}">
                  <a16:creationId xmlns:a16="http://schemas.microsoft.com/office/drawing/2014/main" id="{607F0D1D-9DBC-46C3-84BC-43F731E27B2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301"/>
            <a:stretch/>
          </p:blipFill>
          <p:spPr bwMode="auto">
            <a:xfrm>
              <a:off x="2998327" y="359925"/>
              <a:ext cx="5755535" cy="3933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TextBox 3">
              <a:extLst>
                <a:ext uri="{FF2B5EF4-FFF2-40B4-BE49-F238E27FC236}">
                  <a16:creationId xmlns:a16="http://schemas.microsoft.com/office/drawing/2014/main" id="{8766C87E-C207-46DD-97B8-4A21E5D6595A}"/>
                </a:ext>
              </a:extLst>
            </p:cNvPr>
            <p:cNvSpPr txBox="1"/>
            <p:nvPr/>
          </p:nvSpPr>
          <p:spPr bwMode="auto">
            <a:xfrm>
              <a:off x="3119744" y="4293187"/>
              <a:ext cx="5433910" cy="70819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r-HR" sz="2000" b="1" i="1" dirty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Plodni polumjesec </a:t>
              </a:r>
              <a:r>
                <a:rPr lang="hr-HR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obuhvaća doline rijeka Nil, Eufrat i Tigris</a:t>
              </a: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60363" y="971550"/>
            <a:ext cx="8423275" cy="554513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dirty="0"/>
              <a:t>neolitik → početak </a:t>
            </a:r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organizirane proizvodnje hrane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r-HR" sz="2600" dirty="0"/>
              <a:t>uzgoj žitarica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r-HR" sz="2600" dirty="0" err="1"/>
              <a:t>prepitomljavanje</a:t>
            </a:r>
            <a:r>
              <a:rPr lang="hr-HR" sz="2600" dirty="0"/>
              <a:t> divljih životinja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r-HR" sz="2600" dirty="0"/>
              <a:t>gradnja </a:t>
            </a:r>
            <a:br>
              <a:rPr lang="hr-HR" sz="2600" dirty="0"/>
            </a:br>
            <a:r>
              <a:rPr lang="hr-HR" sz="2600" dirty="0"/>
              <a:t>stalnih </a:t>
            </a:r>
            <a:br>
              <a:rPr lang="hr-HR" sz="2600" dirty="0"/>
            </a:br>
            <a:r>
              <a:rPr lang="hr-HR" sz="2600" dirty="0"/>
              <a:t>nastambi → </a:t>
            </a:r>
            <a:br>
              <a:rPr lang="hr-HR" sz="2600" dirty="0"/>
            </a:br>
            <a:r>
              <a:rPr lang="hr-HR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prelazak na </a:t>
            </a:r>
            <a:br>
              <a:rPr lang="hr-HR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r-HR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sjedilački </a:t>
            </a:r>
            <a:br>
              <a:rPr lang="hr-HR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r-HR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način života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hr-HR" sz="2600" dirty="0"/>
          </a:p>
          <a:p>
            <a:pPr eaLnBrk="1" fontAlgn="auto" hangingPunct="1">
              <a:spcAft>
                <a:spcPts val="0"/>
              </a:spcAft>
              <a:defRPr/>
            </a:pPr>
            <a:endParaRPr lang="hr-HR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hr-HR" sz="2600" dirty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60363" y="144463"/>
            <a:ext cx="8423275" cy="7207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hr-HR" sz="3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Razvoj poljodjelstva i stočarstva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469CC18C-6950-4B45-B81A-3CD5DA5C9E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68" t="20013" r="22203" b="26326"/>
          <a:stretch/>
        </p:blipFill>
        <p:spPr>
          <a:xfrm>
            <a:off x="3022997" y="2564904"/>
            <a:ext cx="5760640" cy="3951784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00D56DD8-DC25-4D00-A7F4-567E62C350D5}"/>
              </a:ext>
            </a:extLst>
          </p:cNvPr>
          <p:cNvSpPr txBox="1"/>
          <p:nvPr/>
        </p:nvSpPr>
        <p:spPr bwMode="auto">
          <a:xfrm>
            <a:off x="360362" y="5193249"/>
            <a:ext cx="265141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Primjer neolitičke nastambe – koliba načinjena od pruća i blata</a:t>
            </a:r>
          </a:p>
        </p:txBody>
      </p:sp>
    </p:spTree>
    <p:extLst>
      <p:ext uri="{BB962C8B-B14F-4D97-AF65-F5344CB8AC3E}">
        <p14:creationId xmlns:p14="http://schemas.microsoft.com/office/powerpoint/2010/main" val="1911216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60363" y="971550"/>
            <a:ext cx="8423275" cy="554513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dirty="0"/>
              <a:t>neolitik → izrada </a:t>
            </a:r>
            <a:br>
              <a:rPr lang="hr-HR" dirty="0"/>
            </a:br>
            <a:r>
              <a:rPr lang="hr-HR" dirty="0"/>
              <a:t>keramičkih proizvoda </a:t>
            </a:r>
            <a:br>
              <a:rPr lang="hr-HR" dirty="0"/>
            </a:br>
            <a:r>
              <a:rPr lang="hr-HR" dirty="0"/>
              <a:t>sušenjem ili pečenjem </a:t>
            </a:r>
            <a:br>
              <a:rPr lang="hr-HR" dirty="0"/>
            </a:br>
            <a:r>
              <a:rPr lang="hr-HR" dirty="0"/>
              <a:t>gline u </a:t>
            </a:r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keramičkim </a:t>
            </a:r>
            <a:b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pećima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r-HR" sz="2600" dirty="0"/>
              <a:t>ručna izrada ili pomoću </a:t>
            </a:r>
            <a:br>
              <a:rPr lang="hr-HR" sz="2600" dirty="0"/>
            </a:br>
            <a:r>
              <a:rPr lang="hr-HR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lončarskog kola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r-HR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ukrašavanje posuda </a:t>
            </a:r>
            <a:r>
              <a:rPr lang="hr-HR" sz="2600" dirty="0"/>
              <a:t>→ </a:t>
            </a:r>
            <a:br>
              <a:rPr lang="hr-HR" sz="2600" dirty="0"/>
            </a:br>
            <a:r>
              <a:rPr lang="hr-HR" sz="2600" dirty="0"/>
              <a:t>slikanje, utiskivanje, </a:t>
            </a:r>
            <a:br>
              <a:rPr lang="hr-HR" sz="2600" dirty="0"/>
            </a:br>
            <a:r>
              <a:rPr lang="hr-HR" sz="2600" dirty="0"/>
              <a:t>bojanje, urezivanje</a:t>
            </a:r>
            <a:endParaRPr lang="hr-HR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r-HR" dirty="0"/>
              <a:t>višak proizvoda → </a:t>
            </a:r>
            <a:br>
              <a:rPr lang="hr-HR" dirty="0"/>
            </a:br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trgovinska razmjena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60363" y="144463"/>
            <a:ext cx="8423275" cy="7207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hr-HR" sz="3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Keramička proizvodnja</a:t>
            </a:r>
          </a:p>
        </p:txBody>
      </p:sp>
      <p:sp>
        <p:nvSpPr>
          <p:cNvPr id="9" name="TextBox 3">
            <a:extLst>
              <a:ext uri="{FF2B5EF4-FFF2-40B4-BE49-F238E27FC236}">
                <a16:creationId xmlns:a16="http://schemas.microsoft.com/office/drawing/2014/main" id="{00D56DD8-DC25-4D00-A7F4-567E62C350D5}"/>
              </a:ext>
            </a:extLst>
          </p:cNvPr>
          <p:cNvSpPr txBox="1"/>
          <p:nvPr/>
        </p:nvSpPr>
        <p:spPr bwMode="auto">
          <a:xfrm>
            <a:off x="4919322" y="6116578"/>
            <a:ext cx="386431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Neolitska keramička posuda</a:t>
            </a:r>
          </a:p>
        </p:txBody>
      </p:sp>
      <p:pic>
        <p:nvPicPr>
          <p:cNvPr id="6" name="Picture 4" descr="http://upload.wikimedia.org/wikipedia/hr/4/4b/Zivotinjski_riton.jpg">
            <a:extLst>
              <a:ext uri="{FF2B5EF4-FFF2-40B4-BE49-F238E27FC236}">
                <a16:creationId xmlns:a16="http://schemas.microsoft.com/office/drawing/2014/main" id="{0D759115-34AB-411A-B049-1543E242BC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3" b="2441"/>
          <a:stretch/>
        </p:blipFill>
        <p:spPr bwMode="auto">
          <a:xfrm>
            <a:off x="4919321" y="985687"/>
            <a:ext cx="3864316" cy="5130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48090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60363" y="971550"/>
            <a:ext cx="8423275" cy="554513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dirty="0"/>
              <a:t>najstariji primjeri obrade metala → oruđa i oružja od </a:t>
            </a:r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bakra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r-HR" sz="2600" dirty="0"/>
              <a:t>taljenje na otvorenoj vatri ili u </a:t>
            </a:r>
            <a:br>
              <a:rPr lang="hr-HR" sz="2600" dirty="0"/>
            </a:br>
            <a:r>
              <a:rPr lang="hr-HR" sz="2600" dirty="0"/>
              <a:t>talioničkim pećima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r-HR" sz="2600" dirty="0"/>
              <a:t>lijevanje u </a:t>
            </a:r>
            <a:r>
              <a:rPr lang="hr-HR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kalupe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r-HR" dirty="0"/>
              <a:t>obrada metala </a:t>
            </a:r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brušenjem i </a:t>
            </a:r>
            <a:b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glačanjem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r-HR" dirty="0"/>
              <a:t>dodavanje </a:t>
            </a:r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kositra </a:t>
            </a:r>
            <a:r>
              <a:rPr lang="hr-HR" dirty="0"/>
              <a:t>u </a:t>
            </a:r>
            <a:br>
              <a:rPr lang="hr-HR" dirty="0"/>
            </a:br>
            <a:r>
              <a:rPr lang="hr-HR" dirty="0"/>
              <a:t>bakar → </a:t>
            </a:r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bronca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r-HR" dirty="0"/>
              <a:t>kraj 1. tisućljeća pr. Kr. </a:t>
            </a:r>
            <a:r>
              <a:rPr lang="hr-HR"/>
              <a:t>→ </a:t>
            </a:r>
            <a:br>
              <a:rPr lang="hr-HR"/>
            </a:br>
            <a:r>
              <a:rPr lang="hr-HR"/>
              <a:t>pojava </a:t>
            </a:r>
            <a:r>
              <a:rPr lang="hr-HR" dirty="0"/>
              <a:t>predmeta od </a:t>
            </a:r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željeza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60363" y="144463"/>
            <a:ext cx="8423275" cy="7207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hr-HR" sz="3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Obrada metala</a:t>
            </a:r>
          </a:p>
        </p:txBody>
      </p:sp>
      <p:sp>
        <p:nvSpPr>
          <p:cNvPr id="9" name="TextBox 3">
            <a:extLst>
              <a:ext uri="{FF2B5EF4-FFF2-40B4-BE49-F238E27FC236}">
                <a16:creationId xmlns:a16="http://schemas.microsoft.com/office/drawing/2014/main" id="{00D56DD8-DC25-4D00-A7F4-567E62C350D5}"/>
              </a:ext>
            </a:extLst>
          </p:cNvPr>
          <p:cNvSpPr txBox="1"/>
          <p:nvPr/>
        </p:nvSpPr>
        <p:spPr bwMode="auto">
          <a:xfrm>
            <a:off x="4919322" y="6116578"/>
            <a:ext cx="386431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Kalup za lijevanje bakrene sjekire</a:t>
            </a:r>
          </a:p>
        </p:txBody>
      </p:sp>
      <p:pic>
        <p:nvPicPr>
          <p:cNvPr id="7" name="Rectangle 7177">
            <a:extLst>
              <a:ext uri="{FF2B5EF4-FFF2-40B4-BE49-F238E27FC236}">
                <a16:creationId xmlns:a16="http://schemas.microsoft.com/office/drawing/2014/main" id="{342310B9-E00C-4922-A272-D7BD005B98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69"/>
          <a:stretch>
            <a:fillRect/>
          </a:stretch>
        </p:blipFill>
        <p:spPr bwMode="auto">
          <a:xfrm>
            <a:off x="4497858" y="1108714"/>
            <a:ext cx="4283645" cy="5007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62818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669</TotalTime>
  <Words>198</Words>
  <Application>Microsoft Office PowerPoint</Application>
  <PresentationFormat>Prikaz na zaslonu (4:3)</PresentationFormat>
  <Paragraphs>59</Paragraphs>
  <Slides>9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9</vt:i4>
      </vt:variant>
    </vt:vector>
  </HeadingPairs>
  <TitlesOfParts>
    <vt:vector size="14" baseType="lpstr">
      <vt:lpstr>Arial</vt:lpstr>
      <vt:lpstr>Calibri</vt:lpstr>
      <vt:lpstr>Garamond</vt:lpstr>
      <vt:lpstr>Wingdings 2</vt:lpstr>
      <vt:lpstr>Office Theme</vt:lpstr>
      <vt:lpstr>PowerPoint prezentacija</vt:lpstr>
      <vt:lpstr>PowerPoint prezentacija</vt:lpstr>
      <vt:lpstr>Otkriće vatre</vt:lpstr>
      <vt:lpstr>Prva oruđa</vt:lpstr>
      <vt:lpstr>Kraj ledenog doba</vt:lpstr>
      <vt:lpstr>Neolitička revolucija</vt:lpstr>
      <vt:lpstr>Razvoj poljodjelstva i stočarstva</vt:lpstr>
      <vt:lpstr>Keramička proizvodnja</vt:lpstr>
      <vt:lpstr>Obrada metala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KAMENO DOBA</dc:title>
  <dc:creator>Dinko Benčić</dc:creator>
  <cp:lastModifiedBy>Korisnik</cp:lastModifiedBy>
  <cp:revision>75</cp:revision>
  <dcterms:created xsi:type="dcterms:W3CDTF">2008-06-30T08:13:34Z</dcterms:created>
  <dcterms:modified xsi:type="dcterms:W3CDTF">2019-10-09T07:10:25Z</dcterms:modified>
</cp:coreProperties>
</file>