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57" r:id="rId3"/>
    <p:sldId id="262" r:id="rId4"/>
    <p:sldId id="258" r:id="rId5"/>
    <p:sldId id="261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2" autoAdjust="0"/>
    <p:restoredTop sz="94660"/>
  </p:normalViewPr>
  <p:slideViewPr>
    <p:cSldViewPr>
      <p:cViewPr>
        <p:scale>
          <a:sx n="75" d="100"/>
          <a:sy n="75" d="100"/>
        </p:scale>
        <p:origin x="117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2BB85A-CF75-485C-9E94-659EAE1417B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460FF06-6258-4CC7-905A-FA03DA64C29A}">
      <dgm:prSet phldrT="[Tekst]" custT="1"/>
      <dgm:spPr/>
      <dgm:t>
        <a:bodyPr/>
        <a:lstStyle/>
        <a:p>
          <a:r>
            <a:rPr lang="hr-HR" sz="2200" dirty="0">
              <a:solidFill>
                <a:schemeClr val="bg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Razdoblja prošlosti</a:t>
          </a:r>
        </a:p>
      </dgm:t>
    </dgm:pt>
    <dgm:pt modelId="{D1E79B34-3FDA-478E-9BF0-C2A804F7BA90}" type="parTrans" cxnId="{EFF3A5FD-2577-4754-8571-0C0F0C42CE95}">
      <dgm:prSet/>
      <dgm:spPr/>
      <dgm:t>
        <a:bodyPr/>
        <a:lstStyle/>
        <a:p>
          <a:endParaRPr lang="hr-HR" sz="2200">
            <a:solidFill>
              <a:schemeClr val="bg1">
                <a:lumMod val="85000"/>
                <a:lumOff val="1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5700E57-9FCF-4D8C-8034-37BF29C2E2C5}" type="sibTrans" cxnId="{EFF3A5FD-2577-4754-8571-0C0F0C42CE95}">
      <dgm:prSet/>
      <dgm:spPr/>
      <dgm:t>
        <a:bodyPr/>
        <a:lstStyle/>
        <a:p>
          <a:endParaRPr lang="hr-HR" sz="2200">
            <a:solidFill>
              <a:schemeClr val="bg1">
                <a:lumMod val="85000"/>
                <a:lumOff val="1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33CD1CF-926B-403E-BDBB-D632AA4947F8}">
      <dgm:prSet phldrT="[Tekst]" custT="1"/>
      <dgm:spPr/>
      <dgm:t>
        <a:bodyPr/>
        <a:lstStyle/>
        <a:p>
          <a:r>
            <a:rPr lang="hr-HR" sz="2200" dirty="0">
              <a:solidFill>
                <a:schemeClr val="bg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Prapovijest</a:t>
          </a:r>
        </a:p>
      </dgm:t>
    </dgm:pt>
    <dgm:pt modelId="{3691E16F-1D16-4E20-A9A4-0FE480DAC130}" type="parTrans" cxnId="{6D191BE8-8C67-4594-B8B0-32D044133F7F}">
      <dgm:prSet/>
      <dgm:spPr/>
      <dgm:t>
        <a:bodyPr/>
        <a:lstStyle/>
        <a:p>
          <a:endParaRPr lang="hr-HR" sz="2200">
            <a:solidFill>
              <a:schemeClr val="bg1">
                <a:lumMod val="85000"/>
                <a:lumOff val="1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D85B027-2CDB-4ABE-A2E9-35F5FBF19103}" type="sibTrans" cxnId="{6D191BE8-8C67-4594-B8B0-32D044133F7F}">
      <dgm:prSet/>
      <dgm:spPr/>
      <dgm:t>
        <a:bodyPr/>
        <a:lstStyle/>
        <a:p>
          <a:endParaRPr lang="hr-HR" sz="2200">
            <a:solidFill>
              <a:schemeClr val="bg1">
                <a:lumMod val="85000"/>
                <a:lumOff val="1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7AF0536-693A-4578-AC36-6EEAC8C7FED7}">
      <dgm:prSet phldrT="[Tekst]" custT="1"/>
      <dgm:spPr/>
      <dgm:t>
        <a:bodyPr/>
        <a:lstStyle/>
        <a:p>
          <a:r>
            <a:rPr lang="hr-HR" sz="2200" dirty="0">
              <a:solidFill>
                <a:schemeClr val="bg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Kameno doba</a:t>
          </a:r>
        </a:p>
      </dgm:t>
    </dgm:pt>
    <dgm:pt modelId="{B2596E55-AE6D-4E62-AE99-D7B9B4E36F65}" type="parTrans" cxnId="{58DFD23D-CD16-4A0F-9E21-D6F399936E36}">
      <dgm:prSet/>
      <dgm:spPr/>
      <dgm:t>
        <a:bodyPr/>
        <a:lstStyle/>
        <a:p>
          <a:endParaRPr lang="hr-HR" sz="2200">
            <a:solidFill>
              <a:schemeClr val="bg1">
                <a:lumMod val="85000"/>
                <a:lumOff val="1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4886CA-14C2-48D6-9684-B27A57B9915B}" type="sibTrans" cxnId="{58DFD23D-CD16-4A0F-9E21-D6F399936E36}">
      <dgm:prSet/>
      <dgm:spPr/>
      <dgm:t>
        <a:bodyPr/>
        <a:lstStyle/>
        <a:p>
          <a:endParaRPr lang="hr-HR" sz="2200">
            <a:solidFill>
              <a:schemeClr val="bg1">
                <a:lumMod val="85000"/>
                <a:lumOff val="1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AA68296-5C98-45C2-9C47-04AD2AE97511}">
      <dgm:prSet phldrT="[Tekst]" custT="1"/>
      <dgm:spPr/>
      <dgm:t>
        <a:bodyPr/>
        <a:lstStyle/>
        <a:p>
          <a:r>
            <a:rPr lang="hr-HR" sz="2200" dirty="0">
              <a:solidFill>
                <a:schemeClr val="bg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Metalno doba</a:t>
          </a:r>
        </a:p>
      </dgm:t>
    </dgm:pt>
    <dgm:pt modelId="{7413D4D6-5862-4ABC-97C5-4A55F54AD142}" type="parTrans" cxnId="{E81D27AF-9DC6-48CA-849E-D97EAF646496}">
      <dgm:prSet/>
      <dgm:spPr/>
      <dgm:t>
        <a:bodyPr/>
        <a:lstStyle/>
        <a:p>
          <a:endParaRPr lang="hr-HR" sz="2200">
            <a:solidFill>
              <a:schemeClr val="bg1">
                <a:lumMod val="85000"/>
                <a:lumOff val="1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8653AE8-111A-4B37-8B40-AA3CBF306233}" type="sibTrans" cxnId="{E81D27AF-9DC6-48CA-849E-D97EAF646496}">
      <dgm:prSet/>
      <dgm:spPr/>
      <dgm:t>
        <a:bodyPr/>
        <a:lstStyle/>
        <a:p>
          <a:endParaRPr lang="hr-HR" sz="2200">
            <a:solidFill>
              <a:schemeClr val="bg1">
                <a:lumMod val="85000"/>
                <a:lumOff val="1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6966B5C-BA1F-471D-AFC5-5B27345D835A}">
      <dgm:prSet phldrT="[Tekst]" custT="1"/>
      <dgm:spPr/>
      <dgm:t>
        <a:bodyPr/>
        <a:lstStyle/>
        <a:p>
          <a:r>
            <a:rPr lang="hr-HR" sz="2200" dirty="0">
              <a:solidFill>
                <a:schemeClr val="bg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Povijest</a:t>
          </a:r>
        </a:p>
      </dgm:t>
    </dgm:pt>
    <dgm:pt modelId="{22518CED-E914-4FDF-8944-4645BCCC46C9}" type="parTrans" cxnId="{5F73AD43-B70E-45FD-8155-7BF74B0417D5}">
      <dgm:prSet/>
      <dgm:spPr/>
      <dgm:t>
        <a:bodyPr/>
        <a:lstStyle/>
        <a:p>
          <a:endParaRPr lang="hr-HR" sz="2200">
            <a:solidFill>
              <a:schemeClr val="bg1">
                <a:lumMod val="85000"/>
                <a:lumOff val="1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857BA15-181F-4059-AD92-70A39B8B1C8D}" type="sibTrans" cxnId="{5F73AD43-B70E-45FD-8155-7BF74B0417D5}">
      <dgm:prSet/>
      <dgm:spPr/>
      <dgm:t>
        <a:bodyPr/>
        <a:lstStyle/>
        <a:p>
          <a:endParaRPr lang="hr-HR" sz="2200">
            <a:solidFill>
              <a:schemeClr val="bg1">
                <a:lumMod val="85000"/>
                <a:lumOff val="1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0952615-1A91-4BD4-9AB3-FF1E0204E872}">
      <dgm:prSet phldrT="[Tekst]" custT="1"/>
      <dgm:spPr/>
      <dgm:t>
        <a:bodyPr/>
        <a:lstStyle/>
        <a:p>
          <a:r>
            <a:rPr lang="hr-HR" sz="2200" dirty="0">
              <a:solidFill>
                <a:schemeClr val="bg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Stari vijek</a:t>
          </a:r>
        </a:p>
      </dgm:t>
    </dgm:pt>
    <dgm:pt modelId="{E3FC99F7-A570-4601-B91C-869BBEC5AB3D}" type="parTrans" cxnId="{2FDB6A26-3F9A-4F0D-87C0-7548F7FD7438}">
      <dgm:prSet/>
      <dgm:spPr/>
      <dgm:t>
        <a:bodyPr/>
        <a:lstStyle/>
        <a:p>
          <a:endParaRPr lang="hr-HR" sz="2200">
            <a:solidFill>
              <a:schemeClr val="bg1">
                <a:lumMod val="85000"/>
                <a:lumOff val="1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E589DD7-86B8-445F-80C5-5F1E83853E2F}" type="sibTrans" cxnId="{2FDB6A26-3F9A-4F0D-87C0-7548F7FD7438}">
      <dgm:prSet/>
      <dgm:spPr/>
      <dgm:t>
        <a:bodyPr/>
        <a:lstStyle/>
        <a:p>
          <a:endParaRPr lang="hr-HR" sz="2200">
            <a:solidFill>
              <a:schemeClr val="bg1">
                <a:lumMod val="85000"/>
                <a:lumOff val="1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F83B509-0E8F-4346-8391-AE04AD4E5B24}">
      <dgm:prSet phldrT="[Tekst]" custT="1"/>
      <dgm:spPr/>
      <dgm:t>
        <a:bodyPr/>
        <a:lstStyle/>
        <a:p>
          <a:r>
            <a:rPr lang="hr-HR" sz="2200" dirty="0">
              <a:solidFill>
                <a:schemeClr val="bg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Novi vijek</a:t>
          </a:r>
        </a:p>
      </dgm:t>
    </dgm:pt>
    <dgm:pt modelId="{A0CABEB6-EDE6-42F0-A26F-BF9683795C5A}" type="parTrans" cxnId="{F3FD90DB-E358-4290-B1F3-701DD406DD5F}">
      <dgm:prSet/>
      <dgm:spPr/>
      <dgm:t>
        <a:bodyPr/>
        <a:lstStyle/>
        <a:p>
          <a:endParaRPr lang="hr-HR" sz="2200">
            <a:solidFill>
              <a:schemeClr val="bg1">
                <a:lumMod val="85000"/>
                <a:lumOff val="1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53AC2C-624A-4367-9027-E9FC59ED4B38}" type="sibTrans" cxnId="{F3FD90DB-E358-4290-B1F3-701DD406DD5F}">
      <dgm:prSet/>
      <dgm:spPr/>
      <dgm:t>
        <a:bodyPr/>
        <a:lstStyle/>
        <a:p>
          <a:endParaRPr lang="hr-HR" sz="2200">
            <a:solidFill>
              <a:schemeClr val="bg1">
                <a:lumMod val="85000"/>
                <a:lumOff val="1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6EC8EA-6494-4201-A2E3-64EAA7E6FF9B}">
      <dgm:prSet phldrT="[Tekst]" custT="1"/>
      <dgm:spPr/>
      <dgm:t>
        <a:bodyPr/>
        <a:lstStyle/>
        <a:p>
          <a:r>
            <a:rPr lang="hr-HR" sz="2200" dirty="0">
              <a:solidFill>
                <a:schemeClr val="bg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Srednji vijek</a:t>
          </a:r>
        </a:p>
      </dgm:t>
    </dgm:pt>
    <dgm:pt modelId="{36F242A3-1AC4-4236-8598-7A35348193EF}" type="parTrans" cxnId="{A06A7C1C-9C6A-45E6-AD27-917F787558D2}">
      <dgm:prSet/>
      <dgm:spPr/>
      <dgm:t>
        <a:bodyPr/>
        <a:lstStyle/>
        <a:p>
          <a:endParaRPr lang="hr-HR" sz="2200">
            <a:solidFill>
              <a:schemeClr val="bg1">
                <a:lumMod val="85000"/>
                <a:lumOff val="1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6547F2-0BFF-40E1-8DB9-580F14EB8B46}" type="sibTrans" cxnId="{A06A7C1C-9C6A-45E6-AD27-917F787558D2}">
      <dgm:prSet/>
      <dgm:spPr/>
      <dgm:t>
        <a:bodyPr/>
        <a:lstStyle/>
        <a:p>
          <a:endParaRPr lang="hr-HR" sz="2200">
            <a:solidFill>
              <a:schemeClr val="bg1">
                <a:lumMod val="85000"/>
                <a:lumOff val="1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217CB5-24C2-42A7-8124-E8ACD3D5D55F}">
      <dgm:prSet phldrT="[Tekst]" custT="1"/>
      <dgm:spPr/>
      <dgm:t>
        <a:bodyPr/>
        <a:lstStyle/>
        <a:p>
          <a:r>
            <a:rPr lang="hr-HR" sz="2200" dirty="0">
              <a:solidFill>
                <a:schemeClr val="bg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Najnovije doba</a:t>
          </a:r>
        </a:p>
      </dgm:t>
    </dgm:pt>
    <dgm:pt modelId="{7F61BFBE-56FC-4B4A-938E-DA9E09393501}" type="parTrans" cxnId="{33DBFACC-BED1-489E-B54A-EF2CCFC7DA94}">
      <dgm:prSet/>
      <dgm:spPr/>
      <dgm:t>
        <a:bodyPr/>
        <a:lstStyle/>
        <a:p>
          <a:endParaRPr lang="hr-HR" sz="2200">
            <a:solidFill>
              <a:schemeClr val="bg1">
                <a:lumMod val="85000"/>
                <a:lumOff val="1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2BB02E0-B0C1-4409-BD9C-EFA87FCF9233}" type="sibTrans" cxnId="{33DBFACC-BED1-489E-B54A-EF2CCFC7DA94}">
      <dgm:prSet/>
      <dgm:spPr/>
      <dgm:t>
        <a:bodyPr/>
        <a:lstStyle/>
        <a:p>
          <a:endParaRPr lang="hr-HR" sz="2200">
            <a:solidFill>
              <a:schemeClr val="bg1">
                <a:lumMod val="85000"/>
                <a:lumOff val="1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97B3360-06DE-4D6C-BEA2-D8E9DB6ECB5D}" type="pres">
      <dgm:prSet presAssocID="{602BB85A-CF75-485C-9E94-659EAE1417B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E9C60A-B879-4193-BB9C-C82F6825107E}" type="pres">
      <dgm:prSet presAssocID="{2460FF06-6258-4CC7-905A-FA03DA64C29A}" presName="hierRoot1" presStyleCnt="0"/>
      <dgm:spPr/>
    </dgm:pt>
    <dgm:pt modelId="{1E0707CE-747F-46F0-85A3-A9C89D05A3B5}" type="pres">
      <dgm:prSet presAssocID="{2460FF06-6258-4CC7-905A-FA03DA64C29A}" presName="composite" presStyleCnt="0"/>
      <dgm:spPr/>
    </dgm:pt>
    <dgm:pt modelId="{4C6FBC58-B74E-497A-B2EE-A505F13933FD}" type="pres">
      <dgm:prSet presAssocID="{2460FF06-6258-4CC7-905A-FA03DA64C29A}" presName="background" presStyleLbl="node0" presStyleIdx="0" presStyleCnt="1"/>
      <dgm:spPr/>
    </dgm:pt>
    <dgm:pt modelId="{8D35A875-DB09-48E8-8316-6F03BB53F146}" type="pres">
      <dgm:prSet presAssocID="{2460FF06-6258-4CC7-905A-FA03DA64C29A}" presName="text" presStyleLbl="fgAcc0" presStyleIdx="0" presStyleCnt="1" custScaleX="170362" custLinFactNeighborX="55556" custLinFactNeighborY="-67295">
        <dgm:presLayoutVars>
          <dgm:chPref val="3"/>
        </dgm:presLayoutVars>
      </dgm:prSet>
      <dgm:spPr/>
    </dgm:pt>
    <dgm:pt modelId="{5B6483A6-A5FF-4F60-90B9-4CA6E8660813}" type="pres">
      <dgm:prSet presAssocID="{2460FF06-6258-4CC7-905A-FA03DA64C29A}" presName="hierChild2" presStyleCnt="0"/>
      <dgm:spPr/>
    </dgm:pt>
    <dgm:pt modelId="{10A4FBFC-45A5-45BB-B00B-301F8206E243}" type="pres">
      <dgm:prSet presAssocID="{3691E16F-1D16-4E20-A9A4-0FE480DAC130}" presName="Name10" presStyleLbl="parChTrans1D2" presStyleIdx="0" presStyleCnt="2"/>
      <dgm:spPr/>
    </dgm:pt>
    <dgm:pt modelId="{BF2BE7C0-269D-4358-8CBC-3862EDDDF02E}" type="pres">
      <dgm:prSet presAssocID="{E33CD1CF-926B-403E-BDBB-D632AA4947F8}" presName="hierRoot2" presStyleCnt="0"/>
      <dgm:spPr/>
    </dgm:pt>
    <dgm:pt modelId="{0766C6E1-2049-4B8A-963F-11E3E5D10618}" type="pres">
      <dgm:prSet presAssocID="{E33CD1CF-926B-403E-BDBB-D632AA4947F8}" presName="composite2" presStyleCnt="0"/>
      <dgm:spPr/>
    </dgm:pt>
    <dgm:pt modelId="{A1DF4F8E-5F95-491E-97EB-741CD71EE57A}" type="pres">
      <dgm:prSet presAssocID="{E33CD1CF-926B-403E-BDBB-D632AA4947F8}" presName="background2" presStyleLbl="node2" presStyleIdx="0" presStyleCnt="2"/>
      <dgm:spPr/>
    </dgm:pt>
    <dgm:pt modelId="{02182615-7EFE-4E67-B250-6EBF2AB5F4E4}" type="pres">
      <dgm:prSet presAssocID="{E33CD1CF-926B-403E-BDBB-D632AA4947F8}" presName="text2" presStyleLbl="fgAcc2" presStyleIdx="0" presStyleCnt="2" custScaleX="144298">
        <dgm:presLayoutVars>
          <dgm:chPref val="3"/>
        </dgm:presLayoutVars>
      </dgm:prSet>
      <dgm:spPr/>
    </dgm:pt>
    <dgm:pt modelId="{100A6E0D-84B9-4A48-83C3-E1712A60550E}" type="pres">
      <dgm:prSet presAssocID="{E33CD1CF-926B-403E-BDBB-D632AA4947F8}" presName="hierChild3" presStyleCnt="0"/>
      <dgm:spPr/>
    </dgm:pt>
    <dgm:pt modelId="{30353FB6-5248-4827-83D3-FE0C95E7EF99}" type="pres">
      <dgm:prSet presAssocID="{B2596E55-AE6D-4E62-AE99-D7B9B4E36F65}" presName="Name17" presStyleLbl="parChTrans1D3" presStyleIdx="0" presStyleCnt="6"/>
      <dgm:spPr/>
    </dgm:pt>
    <dgm:pt modelId="{18EB6E09-9C85-4F64-BE69-56553A9E41F2}" type="pres">
      <dgm:prSet presAssocID="{E7AF0536-693A-4578-AC36-6EEAC8C7FED7}" presName="hierRoot3" presStyleCnt="0"/>
      <dgm:spPr/>
    </dgm:pt>
    <dgm:pt modelId="{EF1B2E51-2CF2-4501-9903-412C1911F942}" type="pres">
      <dgm:prSet presAssocID="{E7AF0536-693A-4578-AC36-6EEAC8C7FED7}" presName="composite3" presStyleCnt="0"/>
      <dgm:spPr/>
    </dgm:pt>
    <dgm:pt modelId="{A78AA807-57C2-43ED-837F-D4CA8286CCD5}" type="pres">
      <dgm:prSet presAssocID="{E7AF0536-693A-4578-AC36-6EEAC8C7FED7}" presName="background3" presStyleLbl="node3" presStyleIdx="0" presStyleCnt="6"/>
      <dgm:spPr/>
    </dgm:pt>
    <dgm:pt modelId="{B0B21C73-5E82-4676-B6F7-71258193A448}" type="pres">
      <dgm:prSet presAssocID="{E7AF0536-693A-4578-AC36-6EEAC8C7FED7}" presName="text3" presStyleLbl="fgAcc3" presStyleIdx="0" presStyleCnt="6" custScaleX="118285" custLinFactY="46041" custLinFactNeighborX="-271" custLinFactNeighborY="100000">
        <dgm:presLayoutVars>
          <dgm:chPref val="3"/>
        </dgm:presLayoutVars>
      </dgm:prSet>
      <dgm:spPr/>
    </dgm:pt>
    <dgm:pt modelId="{44E58F0E-E772-4BCC-9E44-C995CAE86C56}" type="pres">
      <dgm:prSet presAssocID="{E7AF0536-693A-4578-AC36-6EEAC8C7FED7}" presName="hierChild4" presStyleCnt="0"/>
      <dgm:spPr/>
    </dgm:pt>
    <dgm:pt modelId="{8578C5B5-0128-4F89-99B6-04B00420527F}" type="pres">
      <dgm:prSet presAssocID="{7413D4D6-5862-4ABC-97C5-4A55F54AD142}" presName="Name17" presStyleLbl="parChTrans1D3" presStyleIdx="1" presStyleCnt="6"/>
      <dgm:spPr/>
    </dgm:pt>
    <dgm:pt modelId="{0E6A4EFC-6862-4471-A064-8BDC6E13C4A0}" type="pres">
      <dgm:prSet presAssocID="{DAA68296-5C98-45C2-9C47-04AD2AE97511}" presName="hierRoot3" presStyleCnt="0"/>
      <dgm:spPr/>
    </dgm:pt>
    <dgm:pt modelId="{24C79B02-D32A-4000-AECC-7E081A8B9252}" type="pres">
      <dgm:prSet presAssocID="{DAA68296-5C98-45C2-9C47-04AD2AE97511}" presName="composite3" presStyleCnt="0"/>
      <dgm:spPr/>
    </dgm:pt>
    <dgm:pt modelId="{5243D8BB-97D9-42AD-B127-D995CEE9D3AD}" type="pres">
      <dgm:prSet presAssocID="{DAA68296-5C98-45C2-9C47-04AD2AE97511}" presName="background3" presStyleLbl="node3" presStyleIdx="1" presStyleCnt="6"/>
      <dgm:spPr/>
    </dgm:pt>
    <dgm:pt modelId="{839616E1-7648-44AA-99ED-AB7668DBB515}" type="pres">
      <dgm:prSet presAssocID="{DAA68296-5C98-45C2-9C47-04AD2AE97511}" presName="text3" presStyleLbl="fgAcc3" presStyleIdx="1" presStyleCnt="6" custScaleX="113787" custLinFactY="46041" custLinFactNeighborX="32589" custLinFactNeighborY="100000">
        <dgm:presLayoutVars>
          <dgm:chPref val="3"/>
        </dgm:presLayoutVars>
      </dgm:prSet>
      <dgm:spPr/>
    </dgm:pt>
    <dgm:pt modelId="{562008C1-8972-444F-BE0A-CED9C5AF8F2B}" type="pres">
      <dgm:prSet presAssocID="{DAA68296-5C98-45C2-9C47-04AD2AE97511}" presName="hierChild4" presStyleCnt="0"/>
      <dgm:spPr/>
    </dgm:pt>
    <dgm:pt modelId="{CA3FE900-E149-46BD-A885-357B197CF291}" type="pres">
      <dgm:prSet presAssocID="{22518CED-E914-4FDF-8944-4645BCCC46C9}" presName="Name10" presStyleLbl="parChTrans1D2" presStyleIdx="1" presStyleCnt="2"/>
      <dgm:spPr/>
    </dgm:pt>
    <dgm:pt modelId="{06DE1DFA-5D1B-4156-85FE-080F0BAADE58}" type="pres">
      <dgm:prSet presAssocID="{26966B5C-BA1F-471D-AFC5-5B27345D835A}" presName="hierRoot2" presStyleCnt="0"/>
      <dgm:spPr/>
    </dgm:pt>
    <dgm:pt modelId="{8F180075-FF0D-4032-A804-416D068AB69E}" type="pres">
      <dgm:prSet presAssocID="{26966B5C-BA1F-471D-AFC5-5B27345D835A}" presName="composite2" presStyleCnt="0"/>
      <dgm:spPr/>
    </dgm:pt>
    <dgm:pt modelId="{3CF440C3-027E-45ED-A997-FFD79AA9548F}" type="pres">
      <dgm:prSet presAssocID="{26966B5C-BA1F-471D-AFC5-5B27345D835A}" presName="background2" presStyleLbl="node2" presStyleIdx="1" presStyleCnt="2"/>
      <dgm:spPr/>
    </dgm:pt>
    <dgm:pt modelId="{04958735-1315-4047-9A4F-54DE59F46221}" type="pres">
      <dgm:prSet presAssocID="{26966B5C-BA1F-471D-AFC5-5B27345D835A}" presName="text2" presStyleLbl="fgAcc2" presStyleIdx="1" presStyleCnt="2" custScaleX="120478">
        <dgm:presLayoutVars>
          <dgm:chPref val="3"/>
        </dgm:presLayoutVars>
      </dgm:prSet>
      <dgm:spPr/>
    </dgm:pt>
    <dgm:pt modelId="{85ED33F6-EE8D-465B-B8F2-F6CA4249C67A}" type="pres">
      <dgm:prSet presAssocID="{26966B5C-BA1F-471D-AFC5-5B27345D835A}" presName="hierChild3" presStyleCnt="0"/>
      <dgm:spPr/>
    </dgm:pt>
    <dgm:pt modelId="{797E06AF-92A7-477B-9FE4-351A8F01352F}" type="pres">
      <dgm:prSet presAssocID="{E3FC99F7-A570-4601-B91C-869BBEC5AB3D}" presName="Name17" presStyleLbl="parChTrans1D3" presStyleIdx="2" presStyleCnt="6"/>
      <dgm:spPr/>
    </dgm:pt>
    <dgm:pt modelId="{E3206190-E00B-42C4-B155-FE808E3B74F2}" type="pres">
      <dgm:prSet presAssocID="{90952615-1A91-4BD4-9AB3-FF1E0204E872}" presName="hierRoot3" presStyleCnt="0"/>
      <dgm:spPr/>
    </dgm:pt>
    <dgm:pt modelId="{4D6BEC68-4EAB-425F-AFE0-1FE634FD41F1}" type="pres">
      <dgm:prSet presAssocID="{90952615-1A91-4BD4-9AB3-FF1E0204E872}" presName="composite3" presStyleCnt="0"/>
      <dgm:spPr/>
    </dgm:pt>
    <dgm:pt modelId="{73B21A0F-EB47-4B52-90FD-8952C934E9A7}" type="pres">
      <dgm:prSet presAssocID="{90952615-1A91-4BD4-9AB3-FF1E0204E872}" presName="background3" presStyleLbl="node3" presStyleIdx="2" presStyleCnt="6"/>
      <dgm:spPr/>
    </dgm:pt>
    <dgm:pt modelId="{DBC3AC3A-3345-4726-BE03-E9DB532D6C13}" type="pres">
      <dgm:prSet presAssocID="{90952615-1A91-4BD4-9AB3-FF1E0204E872}" presName="text3" presStyleLbl="fgAcc3" presStyleIdx="2" presStyleCnt="6">
        <dgm:presLayoutVars>
          <dgm:chPref val="3"/>
        </dgm:presLayoutVars>
      </dgm:prSet>
      <dgm:spPr/>
    </dgm:pt>
    <dgm:pt modelId="{D032932A-318C-4CB3-912D-FD3C2120DDD1}" type="pres">
      <dgm:prSet presAssocID="{90952615-1A91-4BD4-9AB3-FF1E0204E872}" presName="hierChild4" presStyleCnt="0"/>
      <dgm:spPr/>
    </dgm:pt>
    <dgm:pt modelId="{50FB273B-B55E-4CE0-979B-49B26057E61C}" type="pres">
      <dgm:prSet presAssocID="{36F242A3-1AC4-4236-8598-7A35348193EF}" presName="Name17" presStyleLbl="parChTrans1D3" presStyleIdx="3" presStyleCnt="6"/>
      <dgm:spPr/>
    </dgm:pt>
    <dgm:pt modelId="{D3077000-5E74-4276-8CFA-FE381D29D197}" type="pres">
      <dgm:prSet presAssocID="{EB6EC8EA-6494-4201-A2E3-64EAA7E6FF9B}" presName="hierRoot3" presStyleCnt="0"/>
      <dgm:spPr/>
    </dgm:pt>
    <dgm:pt modelId="{2F15E438-BBDA-4EED-9FFA-CBAD7BF7D6BF}" type="pres">
      <dgm:prSet presAssocID="{EB6EC8EA-6494-4201-A2E3-64EAA7E6FF9B}" presName="composite3" presStyleCnt="0"/>
      <dgm:spPr/>
    </dgm:pt>
    <dgm:pt modelId="{ED9B4982-2BB7-4A1D-BD41-4E38D173D4F9}" type="pres">
      <dgm:prSet presAssocID="{EB6EC8EA-6494-4201-A2E3-64EAA7E6FF9B}" presName="background3" presStyleLbl="node3" presStyleIdx="3" presStyleCnt="6"/>
      <dgm:spPr/>
    </dgm:pt>
    <dgm:pt modelId="{36334ABD-E4B4-4352-8DDB-C36A2144B830}" type="pres">
      <dgm:prSet presAssocID="{EB6EC8EA-6494-4201-A2E3-64EAA7E6FF9B}" presName="text3" presStyleLbl="fgAcc3" presStyleIdx="3" presStyleCnt="6">
        <dgm:presLayoutVars>
          <dgm:chPref val="3"/>
        </dgm:presLayoutVars>
      </dgm:prSet>
      <dgm:spPr/>
    </dgm:pt>
    <dgm:pt modelId="{165A4887-7D72-4511-AD31-D1C19D59B411}" type="pres">
      <dgm:prSet presAssocID="{EB6EC8EA-6494-4201-A2E3-64EAA7E6FF9B}" presName="hierChild4" presStyleCnt="0"/>
      <dgm:spPr/>
    </dgm:pt>
    <dgm:pt modelId="{F0C9E44B-90D6-4052-B0D6-6BE77FF8F113}" type="pres">
      <dgm:prSet presAssocID="{A0CABEB6-EDE6-42F0-A26F-BF9683795C5A}" presName="Name17" presStyleLbl="parChTrans1D3" presStyleIdx="4" presStyleCnt="6"/>
      <dgm:spPr/>
    </dgm:pt>
    <dgm:pt modelId="{087EF16D-0A74-42ED-8F46-D213EF50619A}" type="pres">
      <dgm:prSet presAssocID="{6F83B509-0E8F-4346-8391-AE04AD4E5B24}" presName="hierRoot3" presStyleCnt="0"/>
      <dgm:spPr/>
    </dgm:pt>
    <dgm:pt modelId="{7ED6AE48-80F8-4AF4-BF2A-3F1124DEA0D8}" type="pres">
      <dgm:prSet presAssocID="{6F83B509-0E8F-4346-8391-AE04AD4E5B24}" presName="composite3" presStyleCnt="0"/>
      <dgm:spPr/>
    </dgm:pt>
    <dgm:pt modelId="{35ACDE7C-4BB8-43A1-825A-847EB92F297E}" type="pres">
      <dgm:prSet presAssocID="{6F83B509-0E8F-4346-8391-AE04AD4E5B24}" presName="background3" presStyleLbl="node3" presStyleIdx="4" presStyleCnt="6"/>
      <dgm:spPr/>
    </dgm:pt>
    <dgm:pt modelId="{93CF48F6-4E9D-4CE1-B360-B56592224B96}" type="pres">
      <dgm:prSet presAssocID="{6F83B509-0E8F-4346-8391-AE04AD4E5B24}" presName="text3" presStyleLbl="fgAcc3" presStyleIdx="4" presStyleCnt="6">
        <dgm:presLayoutVars>
          <dgm:chPref val="3"/>
        </dgm:presLayoutVars>
      </dgm:prSet>
      <dgm:spPr/>
    </dgm:pt>
    <dgm:pt modelId="{4664DBEC-C8EA-4539-A5FB-97180BC3B12A}" type="pres">
      <dgm:prSet presAssocID="{6F83B509-0E8F-4346-8391-AE04AD4E5B24}" presName="hierChild4" presStyleCnt="0"/>
      <dgm:spPr/>
    </dgm:pt>
    <dgm:pt modelId="{7B2D10A3-5DED-4A52-910C-8CFF28C6011E}" type="pres">
      <dgm:prSet presAssocID="{7F61BFBE-56FC-4B4A-938E-DA9E09393501}" presName="Name17" presStyleLbl="parChTrans1D3" presStyleIdx="5" presStyleCnt="6"/>
      <dgm:spPr/>
    </dgm:pt>
    <dgm:pt modelId="{CD7C1130-7F8E-4A7E-B6F4-7A334AFB9FF0}" type="pres">
      <dgm:prSet presAssocID="{A7217CB5-24C2-42A7-8124-E8ACD3D5D55F}" presName="hierRoot3" presStyleCnt="0"/>
      <dgm:spPr/>
    </dgm:pt>
    <dgm:pt modelId="{E062051C-6E9E-4BA2-A7F8-1B813029F1D6}" type="pres">
      <dgm:prSet presAssocID="{A7217CB5-24C2-42A7-8124-E8ACD3D5D55F}" presName="composite3" presStyleCnt="0"/>
      <dgm:spPr/>
    </dgm:pt>
    <dgm:pt modelId="{A6234B96-8CAD-4A45-BEA4-624F24419890}" type="pres">
      <dgm:prSet presAssocID="{A7217CB5-24C2-42A7-8124-E8ACD3D5D55F}" presName="background3" presStyleLbl="node3" presStyleIdx="5" presStyleCnt="6"/>
      <dgm:spPr/>
    </dgm:pt>
    <dgm:pt modelId="{2D59A2A6-CC5D-4165-ACBC-D592F610A818}" type="pres">
      <dgm:prSet presAssocID="{A7217CB5-24C2-42A7-8124-E8ACD3D5D55F}" presName="text3" presStyleLbl="fgAcc3" presStyleIdx="5" presStyleCnt="6" custScaleX="140813">
        <dgm:presLayoutVars>
          <dgm:chPref val="3"/>
        </dgm:presLayoutVars>
      </dgm:prSet>
      <dgm:spPr/>
    </dgm:pt>
    <dgm:pt modelId="{B736EC40-8F3F-418C-A7A3-5AD5FE5EAADF}" type="pres">
      <dgm:prSet presAssocID="{A7217CB5-24C2-42A7-8124-E8ACD3D5D55F}" presName="hierChild4" presStyleCnt="0"/>
      <dgm:spPr/>
    </dgm:pt>
  </dgm:ptLst>
  <dgm:cxnLst>
    <dgm:cxn modelId="{D429C503-637F-4815-B8E2-5C01F7480B27}" type="presOf" srcId="{602BB85A-CF75-485C-9E94-659EAE1417BE}" destId="{897B3360-06DE-4D6C-BEA2-D8E9DB6ECB5D}" srcOrd="0" destOrd="0" presId="urn:microsoft.com/office/officeart/2005/8/layout/hierarchy1"/>
    <dgm:cxn modelId="{DF9BE109-DBBD-4A04-B0B6-66341E2BFC5E}" type="presOf" srcId="{36F242A3-1AC4-4236-8598-7A35348193EF}" destId="{50FB273B-B55E-4CE0-979B-49B26057E61C}" srcOrd="0" destOrd="0" presId="urn:microsoft.com/office/officeart/2005/8/layout/hierarchy1"/>
    <dgm:cxn modelId="{4B88120B-5222-45A2-A61C-51F403C87D48}" type="presOf" srcId="{EB6EC8EA-6494-4201-A2E3-64EAA7E6FF9B}" destId="{36334ABD-E4B4-4352-8DDB-C36A2144B830}" srcOrd="0" destOrd="0" presId="urn:microsoft.com/office/officeart/2005/8/layout/hierarchy1"/>
    <dgm:cxn modelId="{A06A7C1C-9C6A-45E6-AD27-917F787558D2}" srcId="{26966B5C-BA1F-471D-AFC5-5B27345D835A}" destId="{EB6EC8EA-6494-4201-A2E3-64EAA7E6FF9B}" srcOrd="1" destOrd="0" parTransId="{36F242A3-1AC4-4236-8598-7A35348193EF}" sibTransId="{A76547F2-0BFF-40E1-8DB9-580F14EB8B46}"/>
    <dgm:cxn modelId="{05628921-0B94-4DD6-BC20-17A43219B457}" type="presOf" srcId="{26966B5C-BA1F-471D-AFC5-5B27345D835A}" destId="{04958735-1315-4047-9A4F-54DE59F46221}" srcOrd="0" destOrd="0" presId="urn:microsoft.com/office/officeart/2005/8/layout/hierarchy1"/>
    <dgm:cxn modelId="{2FDB6A26-3F9A-4F0D-87C0-7548F7FD7438}" srcId="{26966B5C-BA1F-471D-AFC5-5B27345D835A}" destId="{90952615-1A91-4BD4-9AB3-FF1E0204E872}" srcOrd="0" destOrd="0" parTransId="{E3FC99F7-A570-4601-B91C-869BBEC5AB3D}" sibTransId="{CE589DD7-86B8-445F-80C5-5F1E83853E2F}"/>
    <dgm:cxn modelId="{912BDB29-C667-4408-AA12-C6C99ED071CC}" type="presOf" srcId="{2460FF06-6258-4CC7-905A-FA03DA64C29A}" destId="{8D35A875-DB09-48E8-8316-6F03BB53F146}" srcOrd="0" destOrd="0" presId="urn:microsoft.com/office/officeart/2005/8/layout/hierarchy1"/>
    <dgm:cxn modelId="{C4F71730-AB62-4228-B158-C026345D6DBF}" type="presOf" srcId="{22518CED-E914-4FDF-8944-4645BCCC46C9}" destId="{CA3FE900-E149-46BD-A885-357B197CF291}" srcOrd="0" destOrd="0" presId="urn:microsoft.com/office/officeart/2005/8/layout/hierarchy1"/>
    <dgm:cxn modelId="{58DFD23D-CD16-4A0F-9E21-D6F399936E36}" srcId="{E33CD1CF-926B-403E-BDBB-D632AA4947F8}" destId="{E7AF0536-693A-4578-AC36-6EEAC8C7FED7}" srcOrd="0" destOrd="0" parTransId="{B2596E55-AE6D-4E62-AE99-D7B9B4E36F65}" sibTransId="{254886CA-14C2-48D6-9684-B27A57B9915B}"/>
    <dgm:cxn modelId="{5F73AD43-B70E-45FD-8155-7BF74B0417D5}" srcId="{2460FF06-6258-4CC7-905A-FA03DA64C29A}" destId="{26966B5C-BA1F-471D-AFC5-5B27345D835A}" srcOrd="1" destOrd="0" parTransId="{22518CED-E914-4FDF-8944-4645BCCC46C9}" sibTransId="{2857BA15-181F-4059-AD92-70A39B8B1C8D}"/>
    <dgm:cxn modelId="{13130045-126E-482B-8CC1-8A27042BDE73}" type="presOf" srcId="{90952615-1A91-4BD4-9AB3-FF1E0204E872}" destId="{DBC3AC3A-3345-4726-BE03-E9DB532D6C13}" srcOrd="0" destOrd="0" presId="urn:microsoft.com/office/officeart/2005/8/layout/hierarchy1"/>
    <dgm:cxn modelId="{D70EA94C-9AD1-4921-8E02-540CEABB72AD}" type="presOf" srcId="{B2596E55-AE6D-4E62-AE99-D7B9B4E36F65}" destId="{30353FB6-5248-4827-83D3-FE0C95E7EF99}" srcOrd="0" destOrd="0" presId="urn:microsoft.com/office/officeart/2005/8/layout/hierarchy1"/>
    <dgm:cxn modelId="{DF3C4A7A-0498-408C-AB4B-5A98B75991C7}" type="presOf" srcId="{3691E16F-1D16-4E20-A9A4-0FE480DAC130}" destId="{10A4FBFC-45A5-45BB-B00B-301F8206E243}" srcOrd="0" destOrd="0" presId="urn:microsoft.com/office/officeart/2005/8/layout/hierarchy1"/>
    <dgm:cxn modelId="{4A83BD7B-0B78-40EC-9A3A-82978E1596A1}" type="presOf" srcId="{DAA68296-5C98-45C2-9C47-04AD2AE97511}" destId="{839616E1-7648-44AA-99ED-AB7668DBB515}" srcOrd="0" destOrd="0" presId="urn:microsoft.com/office/officeart/2005/8/layout/hierarchy1"/>
    <dgm:cxn modelId="{17C61481-9472-411E-9DA7-FA8602882036}" type="presOf" srcId="{E7AF0536-693A-4578-AC36-6EEAC8C7FED7}" destId="{B0B21C73-5E82-4676-B6F7-71258193A448}" srcOrd="0" destOrd="0" presId="urn:microsoft.com/office/officeart/2005/8/layout/hierarchy1"/>
    <dgm:cxn modelId="{4F716397-32F8-4545-ACD7-76607EBDE08E}" type="presOf" srcId="{A7217CB5-24C2-42A7-8124-E8ACD3D5D55F}" destId="{2D59A2A6-CC5D-4165-ACBC-D592F610A818}" srcOrd="0" destOrd="0" presId="urn:microsoft.com/office/officeart/2005/8/layout/hierarchy1"/>
    <dgm:cxn modelId="{DE028399-EA4A-4AF5-BDA4-EA273F79DB44}" type="presOf" srcId="{A0CABEB6-EDE6-42F0-A26F-BF9683795C5A}" destId="{F0C9E44B-90D6-4052-B0D6-6BE77FF8F113}" srcOrd="0" destOrd="0" presId="urn:microsoft.com/office/officeart/2005/8/layout/hierarchy1"/>
    <dgm:cxn modelId="{9FA9CBAA-D2C2-4613-997E-9340A54F4141}" type="presOf" srcId="{7F61BFBE-56FC-4B4A-938E-DA9E09393501}" destId="{7B2D10A3-5DED-4A52-910C-8CFF28C6011E}" srcOrd="0" destOrd="0" presId="urn:microsoft.com/office/officeart/2005/8/layout/hierarchy1"/>
    <dgm:cxn modelId="{E81D27AF-9DC6-48CA-849E-D97EAF646496}" srcId="{E33CD1CF-926B-403E-BDBB-D632AA4947F8}" destId="{DAA68296-5C98-45C2-9C47-04AD2AE97511}" srcOrd="1" destOrd="0" parTransId="{7413D4D6-5862-4ABC-97C5-4A55F54AD142}" sibTransId="{48653AE8-111A-4B37-8B40-AA3CBF306233}"/>
    <dgm:cxn modelId="{33DBFACC-BED1-489E-B54A-EF2CCFC7DA94}" srcId="{26966B5C-BA1F-471D-AFC5-5B27345D835A}" destId="{A7217CB5-24C2-42A7-8124-E8ACD3D5D55F}" srcOrd="3" destOrd="0" parTransId="{7F61BFBE-56FC-4B4A-938E-DA9E09393501}" sibTransId="{32BB02E0-B0C1-4409-BD9C-EFA87FCF9233}"/>
    <dgm:cxn modelId="{31CB2CCE-B5E3-48FB-8F26-FEF92F9BCF14}" type="presOf" srcId="{E3FC99F7-A570-4601-B91C-869BBEC5AB3D}" destId="{797E06AF-92A7-477B-9FE4-351A8F01352F}" srcOrd="0" destOrd="0" presId="urn:microsoft.com/office/officeart/2005/8/layout/hierarchy1"/>
    <dgm:cxn modelId="{2ED89CD8-3AF5-46BB-8A65-3732622C8139}" type="presOf" srcId="{E33CD1CF-926B-403E-BDBB-D632AA4947F8}" destId="{02182615-7EFE-4E67-B250-6EBF2AB5F4E4}" srcOrd="0" destOrd="0" presId="urn:microsoft.com/office/officeart/2005/8/layout/hierarchy1"/>
    <dgm:cxn modelId="{F3FD90DB-E358-4290-B1F3-701DD406DD5F}" srcId="{26966B5C-BA1F-471D-AFC5-5B27345D835A}" destId="{6F83B509-0E8F-4346-8391-AE04AD4E5B24}" srcOrd="2" destOrd="0" parTransId="{A0CABEB6-EDE6-42F0-A26F-BF9683795C5A}" sibTransId="{CC53AC2C-624A-4367-9027-E9FC59ED4B38}"/>
    <dgm:cxn modelId="{BAEC48E7-8A38-4901-AF97-A519D39A52A6}" type="presOf" srcId="{7413D4D6-5862-4ABC-97C5-4A55F54AD142}" destId="{8578C5B5-0128-4F89-99B6-04B00420527F}" srcOrd="0" destOrd="0" presId="urn:microsoft.com/office/officeart/2005/8/layout/hierarchy1"/>
    <dgm:cxn modelId="{6D191BE8-8C67-4594-B8B0-32D044133F7F}" srcId="{2460FF06-6258-4CC7-905A-FA03DA64C29A}" destId="{E33CD1CF-926B-403E-BDBB-D632AA4947F8}" srcOrd="0" destOrd="0" parTransId="{3691E16F-1D16-4E20-A9A4-0FE480DAC130}" sibTransId="{ED85B027-2CDB-4ABE-A2E9-35F5FBF19103}"/>
    <dgm:cxn modelId="{B2C6A0F4-FD51-4E8C-A08E-2BB3A50AEFAF}" type="presOf" srcId="{6F83B509-0E8F-4346-8391-AE04AD4E5B24}" destId="{93CF48F6-4E9D-4CE1-B360-B56592224B96}" srcOrd="0" destOrd="0" presId="urn:microsoft.com/office/officeart/2005/8/layout/hierarchy1"/>
    <dgm:cxn modelId="{EFF3A5FD-2577-4754-8571-0C0F0C42CE95}" srcId="{602BB85A-CF75-485C-9E94-659EAE1417BE}" destId="{2460FF06-6258-4CC7-905A-FA03DA64C29A}" srcOrd="0" destOrd="0" parTransId="{D1E79B34-3FDA-478E-9BF0-C2A804F7BA90}" sibTransId="{65700E57-9FCF-4D8C-8034-37BF29C2E2C5}"/>
    <dgm:cxn modelId="{C870549E-2FBB-4A29-8932-B3C217E2093E}" type="presParOf" srcId="{897B3360-06DE-4D6C-BEA2-D8E9DB6ECB5D}" destId="{25E9C60A-B879-4193-BB9C-C82F6825107E}" srcOrd="0" destOrd="0" presId="urn:microsoft.com/office/officeart/2005/8/layout/hierarchy1"/>
    <dgm:cxn modelId="{0D2D5EDC-7799-4CE7-80B1-F166C6C724BF}" type="presParOf" srcId="{25E9C60A-B879-4193-BB9C-C82F6825107E}" destId="{1E0707CE-747F-46F0-85A3-A9C89D05A3B5}" srcOrd="0" destOrd="0" presId="urn:microsoft.com/office/officeart/2005/8/layout/hierarchy1"/>
    <dgm:cxn modelId="{F4CAF57F-94E1-4F6D-B1A8-6EAB5EFF46FA}" type="presParOf" srcId="{1E0707CE-747F-46F0-85A3-A9C89D05A3B5}" destId="{4C6FBC58-B74E-497A-B2EE-A505F13933FD}" srcOrd="0" destOrd="0" presId="urn:microsoft.com/office/officeart/2005/8/layout/hierarchy1"/>
    <dgm:cxn modelId="{4DE74F9F-3A4B-4D51-A42A-214B523B03BC}" type="presParOf" srcId="{1E0707CE-747F-46F0-85A3-A9C89D05A3B5}" destId="{8D35A875-DB09-48E8-8316-6F03BB53F146}" srcOrd="1" destOrd="0" presId="urn:microsoft.com/office/officeart/2005/8/layout/hierarchy1"/>
    <dgm:cxn modelId="{F650C618-227B-4670-8975-D6310B3F5F58}" type="presParOf" srcId="{25E9C60A-B879-4193-BB9C-C82F6825107E}" destId="{5B6483A6-A5FF-4F60-90B9-4CA6E8660813}" srcOrd="1" destOrd="0" presId="urn:microsoft.com/office/officeart/2005/8/layout/hierarchy1"/>
    <dgm:cxn modelId="{A5FF7425-C630-4085-AC4B-DA0773CC7626}" type="presParOf" srcId="{5B6483A6-A5FF-4F60-90B9-4CA6E8660813}" destId="{10A4FBFC-45A5-45BB-B00B-301F8206E243}" srcOrd="0" destOrd="0" presId="urn:microsoft.com/office/officeart/2005/8/layout/hierarchy1"/>
    <dgm:cxn modelId="{D7F07051-DA72-4606-A92F-2591AA087D9A}" type="presParOf" srcId="{5B6483A6-A5FF-4F60-90B9-4CA6E8660813}" destId="{BF2BE7C0-269D-4358-8CBC-3862EDDDF02E}" srcOrd="1" destOrd="0" presId="urn:microsoft.com/office/officeart/2005/8/layout/hierarchy1"/>
    <dgm:cxn modelId="{9F0CBFA3-CF97-47F7-9334-5B5DF4A16CAB}" type="presParOf" srcId="{BF2BE7C0-269D-4358-8CBC-3862EDDDF02E}" destId="{0766C6E1-2049-4B8A-963F-11E3E5D10618}" srcOrd="0" destOrd="0" presId="urn:microsoft.com/office/officeart/2005/8/layout/hierarchy1"/>
    <dgm:cxn modelId="{B8EB30D2-1835-48E4-9422-C59132DCF9A7}" type="presParOf" srcId="{0766C6E1-2049-4B8A-963F-11E3E5D10618}" destId="{A1DF4F8E-5F95-491E-97EB-741CD71EE57A}" srcOrd="0" destOrd="0" presId="urn:microsoft.com/office/officeart/2005/8/layout/hierarchy1"/>
    <dgm:cxn modelId="{D22774F4-ADA9-4BB0-9E39-FE81202452AA}" type="presParOf" srcId="{0766C6E1-2049-4B8A-963F-11E3E5D10618}" destId="{02182615-7EFE-4E67-B250-6EBF2AB5F4E4}" srcOrd="1" destOrd="0" presId="urn:microsoft.com/office/officeart/2005/8/layout/hierarchy1"/>
    <dgm:cxn modelId="{4A53FB38-ADE4-47B3-A0A2-055002111DAF}" type="presParOf" srcId="{BF2BE7C0-269D-4358-8CBC-3862EDDDF02E}" destId="{100A6E0D-84B9-4A48-83C3-E1712A60550E}" srcOrd="1" destOrd="0" presId="urn:microsoft.com/office/officeart/2005/8/layout/hierarchy1"/>
    <dgm:cxn modelId="{6411CC84-57AD-4596-A8BE-2EFBCAE9DD59}" type="presParOf" srcId="{100A6E0D-84B9-4A48-83C3-E1712A60550E}" destId="{30353FB6-5248-4827-83D3-FE0C95E7EF99}" srcOrd="0" destOrd="0" presId="urn:microsoft.com/office/officeart/2005/8/layout/hierarchy1"/>
    <dgm:cxn modelId="{60655DA5-CEC1-44EF-9012-416A80BAABCB}" type="presParOf" srcId="{100A6E0D-84B9-4A48-83C3-E1712A60550E}" destId="{18EB6E09-9C85-4F64-BE69-56553A9E41F2}" srcOrd="1" destOrd="0" presId="urn:microsoft.com/office/officeart/2005/8/layout/hierarchy1"/>
    <dgm:cxn modelId="{B786746B-F6D5-4F1F-A95E-7C43FCA5FCC6}" type="presParOf" srcId="{18EB6E09-9C85-4F64-BE69-56553A9E41F2}" destId="{EF1B2E51-2CF2-4501-9903-412C1911F942}" srcOrd="0" destOrd="0" presId="urn:microsoft.com/office/officeart/2005/8/layout/hierarchy1"/>
    <dgm:cxn modelId="{820B3429-E3E8-4742-AEDC-4E3BC52BC059}" type="presParOf" srcId="{EF1B2E51-2CF2-4501-9903-412C1911F942}" destId="{A78AA807-57C2-43ED-837F-D4CA8286CCD5}" srcOrd="0" destOrd="0" presId="urn:microsoft.com/office/officeart/2005/8/layout/hierarchy1"/>
    <dgm:cxn modelId="{1485C9C8-3C3F-440C-9230-5948CB9E751B}" type="presParOf" srcId="{EF1B2E51-2CF2-4501-9903-412C1911F942}" destId="{B0B21C73-5E82-4676-B6F7-71258193A448}" srcOrd="1" destOrd="0" presId="urn:microsoft.com/office/officeart/2005/8/layout/hierarchy1"/>
    <dgm:cxn modelId="{2D265CA9-4C9D-43A0-BE02-C4F83202EA15}" type="presParOf" srcId="{18EB6E09-9C85-4F64-BE69-56553A9E41F2}" destId="{44E58F0E-E772-4BCC-9E44-C995CAE86C56}" srcOrd="1" destOrd="0" presId="urn:microsoft.com/office/officeart/2005/8/layout/hierarchy1"/>
    <dgm:cxn modelId="{A9309566-E8D7-437D-9CBC-06C79D106C32}" type="presParOf" srcId="{100A6E0D-84B9-4A48-83C3-E1712A60550E}" destId="{8578C5B5-0128-4F89-99B6-04B00420527F}" srcOrd="2" destOrd="0" presId="urn:microsoft.com/office/officeart/2005/8/layout/hierarchy1"/>
    <dgm:cxn modelId="{7680CF5C-A24D-4960-855F-F639DD3E597E}" type="presParOf" srcId="{100A6E0D-84B9-4A48-83C3-E1712A60550E}" destId="{0E6A4EFC-6862-4471-A064-8BDC6E13C4A0}" srcOrd="3" destOrd="0" presId="urn:microsoft.com/office/officeart/2005/8/layout/hierarchy1"/>
    <dgm:cxn modelId="{46F342E8-005B-472B-A2E2-F91FBF303310}" type="presParOf" srcId="{0E6A4EFC-6862-4471-A064-8BDC6E13C4A0}" destId="{24C79B02-D32A-4000-AECC-7E081A8B9252}" srcOrd="0" destOrd="0" presId="urn:microsoft.com/office/officeart/2005/8/layout/hierarchy1"/>
    <dgm:cxn modelId="{5A0950AF-3547-405D-B13D-C39B627A100F}" type="presParOf" srcId="{24C79B02-D32A-4000-AECC-7E081A8B9252}" destId="{5243D8BB-97D9-42AD-B127-D995CEE9D3AD}" srcOrd="0" destOrd="0" presId="urn:microsoft.com/office/officeart/2005/8/layout/hierarchy1"/>
    <dgm:cxn modelId="{8D7BBFD3-F7DF-4CEC-9452-A42D89D41F14}" type="presParOf" srcId="{24C79B02-D32A-4000-AECC-7E081A8B9252}" destId="{839616E1-7648-44AA-99ED-AB7668DBB515}" srcOrd="1" destOrd="0" presId="urn:microsoft.com/office/officeart/2005/8/layout/hierarchy1"/>
    <dgm:cxn modelId="{3F3A9A51-9F4A-4678-BC0F-B9C60E2B40DB}" type="presParOf" srcId="{0E6A4EFC-6862-4471-A064-8BDC6E13C4A0}" destId="{562008C1-8972-444F-BE0A-CED9C5AF8F2B}" srcOrd="1" destOrd="0" presId="urn:microsoft.com/office/officeart/2005/8/layout/hierarchy1"/>
    <dgm:cxn modelId="{505CBE40-DE7D-43B6-9652-675DCD4929AF}" type="presParOf" srcId="{5B6483A6-A5FF-4F60-90B9-4CA6E8660813}" destId="{CA3FE900-E149-46BD-A885-357B197CF291}" srcOrd="2" destOrd="0" presId="urn:microsoft.com/office/officeart/2005/8/layout/hierarchy1"/>
    <dgm:cxn modelId="{B3DAEE02-5B9F-4E54-8DDB-ABED85F21DA4}" type="presParOf" srcId="{5B6483A6-A5FF-4F60-90B9-4CA6E8660813}" destId="{06DE1DFA-5D1B-4156-85FE-080F0BAADE58}" srcOrd="3" destOrd="0" presId="urn:microsoft.com/office/officeart/2005/8/layout/hierarchy1"/>
    <dgm:cxn modelId="{EE8DC7ED-88C4-4916-B4D4-F9F7F8A9D085}" type="presParOf" srcId="{06DE1DFA-5D1B-4156-85FE-080F0BAADE58}" destId="{8F180075-FF0D-4032-A804-416D068AB69E}" srcOrd="0" destOrd="0" presId="urn:microsoft.com/office/officeart/2005/8/layout/hierarchy1"/>
    <dgm:cxn modelId="{C6C4645E-BEEF-4126-8BAA-04AD6280AD6F}" type="presParOf" srcId="{8F180075-FF0D-4032-A804-416D068AB69E}" destId="{3CF440C3-027E-45ED-A997-FFD79AA9548F}" srcOrd="0" destOrd="0" presId="urn:microsoft.com/office/officeart/2005/8/layout/hierarchy1"/>
    <dgm:cxn modelId="{171A8EA5-E735-4856-ACCE-50FDDCC5D77F}" type="presParOf" srcId="{8F180075-FF0D-4032-A804-416D068AB69E}" destId="{04958735-1315-4047-9A4F-54DE59F46221}" srcOrd="1" destOrd="0" presId="urn:microsoft.com/office/officeart/2005/8/layout/hierarchy1"/>
    <dgm:cxn modelId="{3D289262-AEC8-4501-91DE-47BFA300A138}" type="presParOf" srcId="{06DE1DFA-5D1B-4156-85FE-080F0BAADE58}" destId="{85ED33F6-EE8D-465B-B8F2-F6CA4249C67A}" srcOrd="1" destOrd="0" presId="urn:microsoft.com/office/officeart/2005/8/layout/hierarchy1"/>
    <dgm:cxn modelId="{F31EA659-82E9-4FD6-AE7B-F7314FE72AC3}" type="presParOf" srcId="{85ED33F6-EE8D-465B-B8F2-F6CA4249C67A}" destId="{797E06AF-92A7-477B-9FE4-351A8F01352F}" srcOrd="0" destOrd="0" presId="urn:microsoft.com/office/officeart/2005/8/layout/hierarchy1"/>
    <dgm:cxn modelId="{DA312639-CA2A-43A1-9DC2-7A16EF39A91E}" type="presParOf" srcId="{85ED33F6-EE8D-465B-B8F2-F6CA4249C67A}" destId="{E3206190-E00B-42C4-B155-FE808E3B74F2}" srcOrd="1" destOrd="0" presId="urn:microsoft.com/office/officeart/2005/8/layout/hierarchy1"/>
    <dgm:cxn modelId="{3146F810-B2F9-4871-A8BC-E6AADDD9ED2B}" type="presParOf" srcId="{E3206190-E00B-42C4-B155-FE808E3B74F2}" destId="{4D6BEC68-4EAB-425F-AFE0-1FE634FD41F1}" srcOrd="0" destOrd="0" presId="urn:microsoft.com/office/officeart/2005/8/layout/hierarchy1"/>
    <dgm:cxn modelId="{EB20C870-7297-4CD0-B98A-68C4557E33E5}" type="presParOf" srcId="{4D6BEC68-4EAB-425F-AFE0-1FE634FD41F1}" destId="{73B21A0F-EB47-4B52-90FD-8952C934E9A7}" srcOrd="0" destOrd="0" presId="urn:microsoft.com/office/officeart/2005/8/layout/hierarchy1"/>
    <dgm:cxn modelId="{51FE3745-1754-4E5E-BBBE-5F3ADCD3D087}" type="presParOf" srcId="{4D6BEC68-4EAB-425F-AFE0-1FE634FD41F1}" destId="{DBC3AC3A-3345-4726-BE03-E9DB532D6C13}" srcOrd="1" destOrd="0" presId="urn:microsoft.com/office/officeart/2005/8/layout/hierarchy1"/>
    <dgm:cxn modelId="{221A4BF4-6F34-4F32-8846-4ED084DDF7DA}" type="presParOf" srcId="{E3206190-E00B-42C4-B155-FE808E3B74F2}" destId="{D032932A-318C-4CB3-912D-FD3C2120DDD1}" srcOrd="1" destOrd="0" presId="urn:microsoft.com/office/officeart/2005/8/layout/hierarchy1"/>
    <dgm:cxn modelId="{DBB97414-C02F-438D-9BB8-72441DBBF950}" type="presParOf" srcId="{85ED33F6-EE8D-465B-B8F2-F6CA4249C67A}" destId="{50FB273B-B55E-4CE0-979B-49B26057E61C}" srcOrd="2" destOrd="0" presId="urn:microsoft.com/office/officeart/2005/8/layout/hierarchy1"/>
    <dgm:cxn modelId="{CBF3A62C-3984-48A7-911C-5A2686A38B63}" type="presParOf" srcId="{85ED33F6-EE8D-465B-B8F2-F6CA4249C67A}" destId="{D3077000-5E74-4276-8CFA-FE381D29D197}" srcOrd="3" destOrd="0" presId="urn:microsoft.com/office/officeart/2005/8/layout/hierarchy1"/>
    <dgm:cxn modelId="{9CE0EFC7-C9A3-4A55-9238-0763C66548E7}" type="presParOf" srcId="{D3077000-5E74-4276-8CFA-FE381D29D197}" destId="{2F15E438-BBDA-4EED-9FFA-CBAD7BF7D6BF}" srcOrd="0" destOrd="0" presId="urn:microsoft.com/office/officeart/2005/8/layout/hierarchy1"/>
    <dgm:cxn modelId="{02AB059B-199B-4B28-859E-A325129ABACC}" type="presParOf" srcId="{2F15E438-BBDA-4EED-9FFA-CBAD7BF7D6BF}" destId="{ED9B4982-2BB7-4A1D-BD41-4E38D173D4F9}" srcOrd="0" destOrd="0" presId="urn:microsoft.com/office/officeart/2005/8/layout/hierarchy1"/>
    <dgm:cxn modelId="{7891AFAD-FEFF-4C95-93E0-DDAAAD13C756}" type="presParOf" srcId="{2F15E438-BBDA-4EED-9FFA-CBAD7BF7D6BF}" destId="{36334ABD-E4B4-4352-8DDB-C36A2144B830}" srcOrd="1" destOrd="0" presId="urn:microsoft.com/office/officeart/2005/8/layout/hierarchy1"/>
    <dgm:cxn modelId="{3FAA709E-FB65-41F5-B561-458BB2098098}" type="presParOf" srcId="{D3077000-5E74-4276-8CFA-FE381D29D197}" destId="{165A4887-7D72-4511-AD31-D1C19D59B411}" srcOrd="1" destOrd="0" presId="urn:microsoft.com/office/officeart/2005/8/layout/hierarchy1"/>
    <dgm:cxn modelId="{A7E14B0D-E44C-49DF-829F-6C5A14D43092}" type="presParOf" srcId="{85ED33F6-EE8D-465B-B8F2-F6CA4249C67A}" destId="{F0C9E44B-90D6-4052-B0D6-6BE77FF8F113}" srcOrd="4" destOrd="0" presId="urn:microsoft.com/office/officeart/2005/8/layout/hierarchy1"/>
    <dgm:cxn modelId="{C29CF61F-2E0D-48E1-B1D9-E75946E0B3EF}" type="presParOf" srcId="{85ED33F6-EE8D-465B-B8F2-F6CA4249C67A}" destId="{087EF16D-0A74-42ED-8F46-D213EF50619A}" srcOrd="5" destOrd="0" presId="urn:microsoft.com/office/officeart/2005/8/layout/hierarchy1"/>
    <dgm:cxn modelId="{38D1C7DE-E159-48B6-B717-805CA9E5A7F8}" type="presParOf" srcId="{087EF16D-0A74-42ED-8F46-D213EF50619A}" destId="{7ED6AE48-80F8-4AF4-BF2A-3F1124DEA0D8}" srcOrd="0" destOrd="0" presId="urn:microsoft.com/office/officeart/2005/8/layout/hierarchy1"/>
    <dgm:cxn modelId="{EC7C1382-CFCC-4B31-AA96-95827CFCD0A4}" type="presParOf" srcId="{7ED6AE48-80F8-4AF4-BF2A-3F1124DEA0D8}" destId="{35ACDE7C-4BB8-43A1-825A-847EB92F297E}" srcOrd="0" destOrd="0" presId="urn:microsoft.com/office/officeart/2005/8/layout/hierarchy1"/>
    <dgm:cxn modelId="{73F2502B-2F97-4E00-9F4C-9FC0D030A2FD}" type="presParOf" srcId="{7ED6AE48-80F8-4AF4-BF2A-3F1124DEA0D8}" destId="{93CF48F6-4E9D-4CE1-B360-B56592224B96}" srcOrd="1" destOrd="0" presId="urn:microsoft.com/office/officeart/2005/8/layout/hierarchy1"/>
    <dgm:cxn modelId="{6A83D515-00E3-4304-AC58-6E7510B9150A}" type="presParOf" srcId="{087EF16D-0A74-42ED-8F46-D213EF50619A}" destId="{4664DBEC-C8EA-4539-A5FB-97180BC3B12A}" srcOrd="1" destOrd="0" presId="urn:microsoft.com/office/officeart/2005/8/layout/hierarchy1"/>
    <dgm:cxn modelId="{E2A0B167-DB13-4786-AF2E-95007D9DF3CB}" type="presParOf" srcId="{85ED33F6-EE8D-465B-B8F2-F6CA4249C67A}" destId="{7B2D10A3-5DED-4A52-910C-8CFF28C6011E}" srcOrd="6" destOrd="0" presId="urn:microsoft.com/office/officeart/2005/8/layout/hierarchy1"/>
    <dgm:cxn modelId="{4C721339-9921-4626-9AA9-387F24DAE1EF}" type="presParOf" srcId="{85ED33F6-EE8D-465B-B8F2-F6CA4249C67A}" destId="{CD7C1130-7F8E-4A7E-B6F4-7A334AFB9FF0}" srcOrd="7" destOrd="0" presId="urn:microsoft.com/office/officeart/2005/8/layout/hierarchy1"/>
    <dgm:cxn modelId="{E27AC081-1526-4255-BBDF-24CD9A010E2E}" type="presParOf" srcId="{CD7C1130-7F8E-4A7E-B6F4-7A334AFB9FF0}" destId="{E062051C-6E9E-4BA2-A7F8-1B813029F1D6}" srcOrd="0" destOrd="0" presId="urn:microsoft.com/office/officeart/2005/8/layout/hierarchy1"/>
    <dgm:cxn modelId="{55F39B85-9AAD-41D3-B00A-5AE185D2E8AE}" type="presParOf" srcId="{E062051C-6E9E-4BA2-A7F8-1B813029F1D6}" destId="{A6234B96-8CAD-4A45-BEA4-624F24419890}" srcOrd="0" destOrd="0" presId="urn:microsoft.com/office/officeart/2005/8/layout/hierarchy1"/>
    <dgm:cxn modelId="{A56A4291-B361-4386-AA92-77BE0E9DCAE6}" type="presParOf" srcId="{E062051C-6E9E-4BA2-A7F8-1B813029F1D6}" destId="{2D59A2A6-CC5D-4165-ACBC-D592F610A818}" srcOrd="1" destOrd="0" presId="urn:microsoft.com/office/officeart/2005/8/layout/hierarchy1"/>
    <dgm:cxn modelId="{27CE5E67-52CB-4953-8449-92385AD0B9BC}" type="presParOf" srcId="{CD7C1130-7F8E-4A7E-B6F4-7A334AFB9FF0}" destId="{B736EC40-8F3F-418C-A7A3-5AD5FE5EAAD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D10A3-5DED-4A52-910C-8CFF28C6011E}">
      <dsp:nvSpPr>
        <dsp:cNvPr id="0" name=""/>
        <dsp:cNvSpPr/>
      </dsp:nvSpPr>
      <dsp:spPr>
        <a:xfrm>
          <a:off x="5616517" y="2830571"/>
          <a:ext cx="1940890" cy="307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822"/>
              </a:lnTo>
              <a:lnTo>
                <a:pt x="1940890" y="209822"/>
              </a:lnTo>
              <a:lnTo>
                <a:pt x="1940890" y="3078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9E44B-90D6-4052-B0D6-6BE77FF8F113}">
      <dsp:nvSpPr>
        <dsp:cNvPr id="0" name=""/>
        <dsp:cNvSpPr/>
      </dsp:nvSpPr>
      <dsp:spPr>
        <a:xfrm>
          <a:off x="5616517" y="2830571"/>
          <a:ext cx="430926" cy="307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822"/>
              </a:lnTo>
              <a:lnTo>
                <a:pt x="430926" y="209822"/>
              </a:lnTo>
              <a:lnTo>
                <a:pt x="430926" y="3078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FB273B-B55E-4CE0-979B-49B26057E61C}">
      <dsp:nvSpPr>
        <dsp:cNvPr id="0" name=""/>
        <dsp:cNvSpPr/>
      </dsp:nvSpPr>
      <dsp:spPr>
        <a:xfrm>
          <a:off x="4753517" y="2830571"/>
          <a:ext cx="863000" cy="307895"/>
        </a:xfrm>
        <a:custGeom>
          <a:avLst/>
          <a:gdLst/>
          <a:ahLst/>
          <a:cxnLst/>
          <a:rect l="0" t="0" r="0" b="0"/>
          <a:pathLst>
            <a:path>
              <a:moveTo>
                <a:pt x="863000" y="0"/>
              </a:moveTo>
              <a:lnTo>
                <a:pt x="863000" y="209822"/>
              </a:lnTo>
              <a:lnTo>
                <a:pt x="0" y="209822"/>
              </a:lnTo>
              <a:lnTo>
                <a:pt x="0" y="3078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7E06AF-92A7-477B-9FE4-351A8F01352F}">
      <dsp:nvSpPr>
        <dsp:cNvPr id="0" name=""/>
        <dsp:cNvSpPr/>
      </dsp:nvSpPr>
      <dsp:spPr>
        <a:xfrm>
          <a:off x="3459590" y="2830571"/>
          <a:ext cx="2156927" cy="307895"/>
        </a:xfrm>
        <a:custGeom>
          <a:avLst/>
          <a:gdLst/>
          <a:ahLst/>
          <a:cxnLst/>
          <a:rect l="0" t="0" r="0" b="0"/>
          <a:pathLst>
            <a:path>
              <a:moveTo>
                <a:pt x="2156927" y="0"/>
              </a:moveTo>
              <a:lnTo>
                <a:pt x="2156927" y="209822"/>
              </a:lnTo>
              <a:lnTo>
                <a:pt x="0" y="209822"/>
              </a:lnTo>
              <a:lnTo>
                <a:pt x="0" y="3078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3FE900-E149-46BD-A885-357B197CF291}">
      <dsp:nvSpPr>
        <dsp:cNvPr id="0" name=""/>
        <dsp:cNvSpPr/>
      </dsp:nvSpPr>
      <dsp:spPr>
        <a:xfrm>
          <a:off x="4007834" y="1398028"/>
          <a:ext cx="1608683" cy="760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2215"/>
              </a:lnTo>
              <a:lnTo>
                <a:pt x="1608683" y="662215"/>
              </a:lnTo>
              <a:lnTo>
                <a:pt x="1608683" y="7602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78C5B5-0128-4F89-99B6-04B00420527F}">
      <dsp:nvSpPr>
        <dsp:cNvPr id="0" name=""/>
        <dsp:cNvSpPr/>
      </dsp:nvSpPr>
      <dsp:spPr>
        <a:xfrm>
          <a:off x="1348931" y="2830571"/>
          <a:ext cx="1088761" cy="1289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1588"/>
              </a:lnTo>
              <a:lnTo>
                <a:pt x="1088761" y="1191588"/>
              </a:lnTo>
              <a:lnTo>
                <a:pt x="1088761" y="12896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53FB6-5248-4827-83D3-FE0C95E7EF99}">
      <dsp:nvSpPr>
        <dsp:cNvPr id="0" name=""/>
        <dsp:cNvSpPr/>
      </dsp:nvSpPr>
      <dsp:spPr>
        <a:xfrm>
          <a:off x="626120" y="2830571"/>
          <a:ext cx="722811" cy="1289662"/>
        </a:xfrm>
        <a:custGeom>
          <a:avLst/>
          <a:gdLst/>
          <a:ahLst/>
          <a:cxnLst/>
          <a:rect l="0" t="0" r="0" b="0"/>
          <a:pathLst>
            <a:path>
              <a:moveTo>
                <a:pt x="722811" y="0"/>
              </a:moveTo>
              <a:lnTo>
                <a:pt x="722811" y="1191588"/>
              </a:lnTo>
              <a:lnTo>
                <a:pt x="0" y="1191588"/>
              </a:lnTo>
              <a:lnTo>
                <a:pt x="0" y="12896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A4FBFC-45A5-45BB-B00B-301F8206E243}">
      <dsp:nvSpPr>
        <dsp:cNvPr id="0" name=""/>
        <dsp:cNvSpPr/>
      </dsp:nvSpPr>
      <dsp:spPr>
        <a:xfrm>
          <a:off x="1348931" y="1398028"/>
          <a:ext cx="2658902" cy="760289"/>
        </a:xfrm>
        <a:custGeom>
          <a:avLst/>
          <a:gdLst/>
          <a:ahLst/>
          <a:cxnLst/>
          <a:rect l="0" t="0" r="0" b="0"/>
          <a:pathLst>
            <a:path>
              <a:moveTo>
                <a:pt x="2658902" y="0"/>
              </a:moveTo>
              <a:lnTo>
                <a:pt x="2658902" y="662215"/>
              </a:lnTo>
              <a:lnTo>
                <a:pt x="0" y="662215"/>
              </a:lnTo>
              <a:lnTo>
                <a:pt x="0" y="7602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6FBC58-B74E-497A-B2EE-A505F13933FD}">
      <dsp:nvSpPr>
        <dsp:cNvPr id="0" name=""/>
        <dsp:cNvSpPr/>
      </dsp:nvSpPr>
      <dsp:spPr>
        <a:xfrm>
          <a:off x="3106050" y="725774"/>
          <a:ext cx="1803567" cy="6722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5A875-DB09-48E8-8316-6F03BB53F146}">
      <dsp:nvSpPr>
        <dsp:cNvPr id="0" name=""/>
        <dsp:cNvSpPr/>
      </dsp:nvSpPr>
      <dsp:spPr>
        <a:xfrm>
          <a:off x="3223680" y="837522"/>
          <a:ext cx="1803567" cy="672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>
              <a:solidFill>
                <a:schemeClr val="bg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Razdoblja prošlosti</a:t>
          </a:r>
        </a:p>
      </dsp:txBody>
      <dsp:txXfrm>
        <a:off x="3243370" y="857212"/>
        <a:ext cx="1764187" cy="632873"/>
      </dsp:txXfrm>
    </dsp:sp>
    <dsp:sp modelId="{A1DF4F8E-5F95-491E-97EB-741CD71EE57A}">
      <dsp:nvSpPr>
        <dsp:cNvPr id="0" name=""/>
        <dsp:cNvSpPr/>
      </dsp:nvSpPr>
      <dsp:spPr>
        <a:xfrm>
          <a:off x="585113" y="2158317"/>
          <a:ext cx="1527635" cy="6722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82615-7EFE-4E67-B250-6EBF2AB5F4E4}">
      <dsp:nvSpPr>
        <dsp:cNvPr id="0" name=""/>
        <dsp:cNvSpPr/>
      </dsp:nvSpPr>
      <dsp:spPr>
        <a:xfrm>
          <a:off x="702743" y="2270065"/>
          <a:ext cx="1527635" cy="672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>
              <a:solidFill>
                <a:schemeClr val="bg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Prapovijest</a:t>
          </a:r>
        </a:p>
      </dsp:txBody>
      <dsp:txXfrm>
        <a:off x="722433" y="2289755"/>
        <a:ext cx="1488255" cy="632873"/>
      </dsp:txXfrm>
    </dsp:sp>
    <dsp:sp modelId="{A78AA807-57C2-43ED-837F-D4CA8286CCD5}">
      <dsp:nvSpPr>
        <dsp:cNvPr id="0" name=""/>
        <dsp:cNvSpPr/>
      </dsp:nvSpPr>
      <dsp:spPr>
        <a:xfrm>
          <a:off x="-2" y="4120233"/>
          <a:ext cx="1252244" cy="6722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B21C73-5E82-4676-B6F7-71258193A448}">
      <dsp:nvSpPr>
        <dsp:cNvPr id="0" name=""/>
        <dsp:cNvSpPr/>
      </dsp:nvSpPr>
      <dsp:spPr>
        <a:xfrm>
          <a:off x="117627" y="4231981"/>
          <a:ext cx="1252244" cy="672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>
              <a:solidFill>
                <a:schemeClr val="bg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Kameno doba</a:t>
          </a:r>
        </a:p>
      </dsp:txBody>
      <dsp:txXfrm>
        <a:off x="137317" y="4251671"/>
        <a:ext cx="1212864" cy="632873"/>
      </dsp:txXfrm>
    </dsp:sp>
    <dsp:sp modelId="{5243D8BB-97D9-42AD-B127-D995CEE9D3AD}">
      <dsp:nvSpPr>
        <dsp:cNvPr id="0" name=""/>
        <dsp:cNvSpPr/>
      </dsp:nvSpPr>
      <dsp:spPr>
        <a:xfrm>
          <a:off x="1835380" y="4120233"/>
          <a:ext cx="1204625" cy="6722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616E1-7648-44AA-99ED-AB7668DBB515}">
      <dsp:nvSpPr>
        <dsp:cNvPr id="0" name=""/>
        <dsp:cNvSpPr/>
      </dsp:nvSpPr>
      <dsp:spPr>
        <a:xfrm>
          <a:off x="1953009" y="4231981"/>
          <a:ext cx="1204625" cy="672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>
              <a:solidFill>
                <a:schemeClr val="bg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Metalno doba</a:t>
          </a:r>
        </a:p>
      </dsp:txBody>
      <dsp:txXfrm>
        <a:off x="1972699" y="4251671"/>
        <a:ext cx="1165245" cy="632873"/>
      </dsp:txXfrm>
    </dsp:sp>
    <dsp:sp modelId="{3CF440C3-027E-45ED-A997-FFD79AA9548F}">
      <dsp:nvSpPr>
        <dsp:cNvPr id="0" name=""/>
        <dsp:cNvSpPr/>
      </dsp:nvSpPr>
      <dsp:spPr>
        <a:xfrm>
          <a:off x="4978786" y="2158317"/>
          <a:ext cx="1275461" cy="6722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58735-1315-4047-9A4F-54DE59F46221}">
      <dsp:nvSpPr>
        <dsp:cNvPr id="0" name=""/>
        <dsp:cNvSpPr/>
      </dsp:nvSpPr>
      <dsp:spPr>
        <a:xfrm>
          <a:off x="5096416" y="2270065"/>
          <a:ext cx="1275461" cy="672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>
              <a:solidFill>
                <a:schemeClr val="bg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Povijest</a:t>
          </a:r>
        </a:p>
      </dsp:txBody>
      <dsp:txXfrm>
        <a:off x="5116106" y="2289755"/>
        <a:ext cx="1236081" cy="632873"/>
      </dsp:txXfrm>
    </dsp:sp>
    <dsp:sp modelId="{73B21A0F-EB47-4B52-90FD-8952C934E9A7}">
      <dsp:nvSpPr>
        <dsp:cNvPr id="0" name=""/>
        <dsp:cNvSpPr/>
      </dsp:nvSpPr>
      <dsp:spPr>
        <a:xfrm>
          <a:off x="2930256" y="3138467"/>
          <a:ext cx="1058667" cy="6722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3AC3A-3345-4726-BE03-E9DB532D6C13}">
      <dsp:nvSpPr>
        <dsp:cNvPr id="0" name=""/>
        <dsp:cNvSpPr/>
      </dsp:nvSpPr>
      <dsp:spPr>
        <a:xfrm>
          <a:off x="3047886" y="3250215"/>
          <a:ext cx="1058667" cy="672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>
              <a:solidFill>
                <a:schemeClr val="bg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Stari vijek</a:t>
          </a:r>
        </a:p>
      </dsp:txBody>
      <dsp:txXfrm>
        <a:off x="3067576" y="3269905"/>
        <a:ext cx="1019287" cy="632873"/>
      </dsp:txXfrm>
    </dsp:sp>
    <dsp:sp modelId="{ED9B4982-2BB7-4A1D-BD41-4E38D173D4F9}">
      <dsp:nvSpPr>
        <dsp:cNvPr id="0" name=""/>
        <dsp:cNvSpPr/>
      </dsp:nvSpPr>
      <dsp:spPr>
        <a:xfrm>
          <a:off x="4224183" y="3138467"/>
          <a:ext cx="1058667" cy="6722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34ABD-E4B4-4352-8DDB-C36A2144B830}">
      <dsp:nvSpPr>
        <dsp:cNvPr id="0" name=""/>
        <dsp:cNvSpPr/>
      </dsp:nvSpPr>
      <dsp:spPr>
        <a:xfrm>
          <a:off x="4341813" y="3250215"/>
          <a:ext cx="1058667" cy="672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>
              <a:solidFill>
                <a:schemeClr val="bg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Srednji vijek</a:t>
          </a:r>
        </a:p>
      </dsp:txBody>
      <dsp:txXfrm>
        <a:off x="4361503" y="3269905"/>
        <a:ext cx="1019287" cy="632873"/>
      </dsp:txXfrm>
    </dsp:sp>
    <dsp:sp modelId="{35ACDE7C-4BB8-43A1-825A-847EB92F297E}">
      <dsp:nvSpPr>
        <dsp:cNvPr id="0" name=""/>
        <dsp:cNvSpPr/>
      </dsp:nvSpPr>
      <dsp:spPr>
        <a:xfrm>
          <a:off x="5518110" y="3138467"/>
          <a:ext cx="1058667" cy="6722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F48F6-4E9D-4CE1-B360-B56592224B96}">
      <dsp:nvSpPr>
        <dsp:cNvPr id="0" name=""/>
        <dsp:cNvSpPr/>
      </dsp:nvSpPr>
      <dsp:spPr>
        <a:xfrm>
          <a:off x="5635739" y="3250215"/>
          <a:ext cx="1058667" cy="672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>
              <a:solidFill>
                <a:schemeClr val="bg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Novi vijek</a:t>
          </a:r>
        </a:p>
      </dsp:txBody>
      <dsp:txXfrm>
        <a:off x="5655429" y="3269905"/>
        <a:ext cx="1019287" cy="632873"/>
      </dsp:txXfrm>
    </dsp:sp>
    <dsp:sp modelId="{A6234B96-8CAD-4A45-BEA4-624F24419890}">
      <dsp:nvSpPr>
        <dsp:cNvPr id="0" name=""/>
        <dsp:cNvSpPr/>
      </dsp:nvSpPr>
      <dsp:spPr>
        <a:xfrm>
          <a:off x="6812037" y="3138467"/>
          <a:ext cx="1490741" cy="6722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9A2A6-CC5D-4165-ACBC-D592F610A818}">
      <dsp:nvSpPr>
        <dsp:cNvPr id="0" name=""/>
        <dsp:cNvSpPr/>
      </dsp:nvSpPr>
      <dsp:spPr>
        <a:xfrm>
          <a:off x="6929666" y="3250215"/>
          <a:ext cx="1490741" cy="672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>
              <a:solidFill>
                <a:schemeClr val="bg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Najnovije doba</a:t>
          </a:r>
        </a:p>
      </dsp:txBody>
      <dsp:txXfrm>
        <a:off x="6949356" y="3269905"/>
        <a:ext cx="1451361" cy="632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58261-17F4-4300-9B3D-12C4CB25F934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889563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42AA7-5480-4477-99C8-9C1504CD47F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47188674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BA857-E000-4265-9185-C032D41B411D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625723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E50D2-FAD0-4E01-86A6-75FFB59B9FA5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4533489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98DA9-E6F0-405D-B0BC-6DBD79BB211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42349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0F9A9-6E20-431C-8A7F-56448DCA2CC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6917622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75C0C-A0AA-46CB-BF40-2062887F8AC8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519101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B2E77-AD78-4483-B75F-49A31913DEB2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10375763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6BE56-85BD-4695-A502-FE9539335E71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0984038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A0353-A9E4-4CC6-A1CD-FA88C5C91DAF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0666589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F1D36-A46D-4D85-9E7B-36E20E77E11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3039930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fld id="{6E6E9A31-A6BA-4795-8AF7-20F99BD70F2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9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3.amazonaws.com/rapgenius/filepicker%2Fhbj49ftJQAe2Dyp9aGBA_hist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r="50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18552" y="2619000"/>
            <a:ext cx="5306902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hr-HR" sz="5000" b="1" spc="300" dirty="0">
                <a:ln w="28575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itchFamily="34" charset="0"/>
              </a:rPr>
              <a:t>Vrijeme i prostor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60363" y="360363"/>
            <a:ext cx="8423275" cy="6137275"/>
          </a:xfrm>
        </p:spPr>
        <p:txBody>
          <a:bodyPr>
            <a:normAutofit/>
          </a:bodyPr>
          <a:lstStyle/>
          <a:p>
            <a:pPr eaLnBrk="1" hangingPunct="1">
              <a:buClr>
                <a:srgbClr val="262626"/>
              </a:buClr>
              <a:buFont typeface="Arial" panose="020B0604020202020204" pitchFamily="34" charset="0"/>
              <a:buChar char="•"/>
            </a:pPr>
            <a:r>
              <a:rPr lang="hr-HR" altLang="sr-Latn-RS" b="1" dirty="0">
                <a:solidFill>
                  <a:srgbClr val="59595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kalendar </a:t>
            </a:r>
            <a:r>
              <a:rPr lang="hr-HR" altLang="sr-Latn-RS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br>
              <a:rPr lang="hr-HR" altLang="sr-Latn-RS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altLang="sr-Latn-RS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uređeni sustav </a:t>
            </a:r>
            <a:br>
              <a:rPr lang="hr-HR" altLang="sr-Latn-RS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altLang="sr-Latn-RS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bilježenja dana, </a:t>
            </a:r>
            <a:br>
              <a:rPr lang="hr-HR" altLang="sr-Latn-RS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altLang="sr-Latn-RS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mjeseca i godina</a:t>
            </a:r>
          </a:p>
          <a:p>
            <a:pPr eaLnBrk="1" hangingPunct="1">
              <a:buClr>
                <a:srgbClr val="262626"/>
              </a:buClr>
              <a:buFont typeface="Arial" panose="020B0604020202020204" pitchFamily="34" charset="0"/>
              <a:buChar char="•"/>
            </a:pPr>
            <a:r>
              <a:rPr lang="hr-HR" altLang="sr-Latn-RS" b="1" dirty="0">
                <a:solidFill>
                  <a:srgbClr val="59595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kronologija </a:t>
            </a:r>
            <a:r>
              <a:rPr lang="hr-HR" altLang="sr-Latn-RS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br>
              <a:rPr lang="hr-HR" altLang="sr-Latn-RS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altLang="sr-Latn-RS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utvrđuje vremenski </a:t>
            </a:r>
            <a:br>
              <a:rPr lang="hr-HR" altLang="sr-Latn-RS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altLang="sr-Latn-RS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slijed događaja</a:t>
            </a:r>
            <a:endParaRPr lang="hr-HR" altLang="sr-Latn-RS" b="1" dirty="0">
              <a:solidFill>
                <a:srgbClr val="59595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262626"/>
              </a:buClr>
              <a:buFont typeface="Arial" panose="020B0604020202020204" pitchFamily="34" charset="0"/>
              <a:buChar char="•"/>
            </a:pPr>
            <a:r>
              <a:rPr lang="hr-HR" altLang="sr-Latn-RS" b="1" dirty="0">
                <a:solidFill>
                  <a:srgbClr val="59595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era </a:t>
            </a:r>
            <a:r>
              <a:rPr lang="hr-HR" altLang="sr-Latn-RS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dugo </a:t>
            </a:r>
            <a:br>
              <a:rPr lang="hr-HR" altLang="sr-Latn-RS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altLang="sr-Latn-RS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vremensko razdoblje </a:t>
            </a:r>
            <a:br>
              <a:rPr lang="hr-HR" altLang="sr-Latn-RS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altLang="sr-Latn-RS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koje počinje nekim važnim događajem</a:t>
            </a:r>
          </a:p>
          <a:p>
            <a:pPr lvl="1" eaLnBrk="1" hangingPunct="1">
              <a:buClr>
                <a:srgbClr val="262626"/>
              </a:buClr>
              <a:buFont typeface="Arial" panose="020B0604020202020204" pitchFamily="34" charset="0"/>
              <a:buChar char="•"/>
            </a:pPr>
            <a:r>
              <a:rPr lang="hr-HR" altLang="sr-Latn-RS" sz="2600" b="1" dirty="0">
                <a:solidFill>
                  <a:srgbClr val="59595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kršćanska era </a:t>
            </a:r>
            <a:r>
              <a:rPr lang="hr-HR" altLang="sr-Latn-RS" sz="26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najrašireniji način računanja vremena</a:t>
            </a:r>
          </a:p>
          <a:p>
            <a:pPr lvl="1" eaLnBrk="1" hangingPunct="1">
              <a:buClr>
                <a:srgbClr val="262626"/>
              </a:buClr>
              <a:buFont typeface="Arial" panose="020B0604020202020204" pitchFamily="34" charset="0"/>
              <a:buChar char="•"/>
            </a:pPr>
            <a:r>
              <a:rPr lang="hr-HR" altLang="sr-Latn-RS" sz="26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godine prije Kristova rođenja nose oznaku </a:t>
            </a:r>
            <a:r>
              <a:rPr lang="hr-HR" altLang="sr-Latn-RS" sz="2600" b="1" dirty="0">
                <a:solidFill>
                  <a:srgbClr val="59595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prije Krista </a:t>
            </a:r>
            <a:r>
              <a:rPr lang="hr-HR" altLang="sr-Latn-RS" sz="26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(pr. Kr.) i broje se unatrag</a:t>
            </a:r>
          </a:p>
          <a:p>
            <a:pPr lvl="1" eaLnBrk="1" hangingPunct="1">
              <a:buClr>
                <a:srgbClr val="262626"/>
              </a:buClr>
              <a:buFont typeface="Arial" panose="020B0604020202020204" pitchFamily="34" charset="0"/>
              <a:buChar char="•"/>
            </a:pPr>
            <a:endParaRPr lang="hr-HR" altLang="sr-Latn-RS" sz="2600" b="1" dirty="0">
              <a:solidFill>
                <a:srgbClr val="59595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099" name="Grupa 1"/>
          <p:cNvGrpSpPr>
            <a:grpSpLocks/>
          </p:cNvGrpSpPr>
          <p:nvPr/>
        </p:nvGrpSpPr>
        <p:grpSpPr bwMode="auto">
          <a:xfrm>
            <a:off x="3954345" y="360362"/>
            <a:ext cx="4829293" cy="3920541"/>
            <a:chOff x="3953940" y="360000"/>
            <a:chExt cx="4830060" cy="3920842"/>
          </a:xfrm>
        </p:grpSpPr>
        <p:pic>
          <p:nvPicPr>
            <p:cNvPr id="4100" name="Picture 4" descr="http://www.enciklopedija.hr/Ilustracije/HE5_049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3940" y="360000"/>
              <a:ext cx="4830060" cy="3212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8"/>
            <p:cNvSpPr txBox="1"/>
            <p:nvPr/>
          </p:nvSpPr>
          <p:spPr bwMode="auto">
            <a:xfrm>
              <a:off x="3953940" y="3572901"/>
              <a:ext cx="4830060" cy="7079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hr-HR" sz="2000" b="1" dirty="0">
                  <a:solidFill>
                    <a:schemeClr val="bg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69676D"/>
                    </a:outerShdw>
                  </a:effectLst>
                  <a:latin typeface="Calibri" pitchFamily="34" charset="0"/>
                  <a:ea typeface="Calibri" pitchFamily="34" charset="0"/>
                  <a:cs typeface="Calibri" pitchFamily="34" charset="0"/>
                </a:rPr>
                <a:t>Stranice kalendara za mjesec prosinac s kraja 18. st.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60363" y="360363"/>
            <a:ext cx="8423275" cy="6137275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rgbClr val="262626"/>
              </a:buClr>
              <a:buFont typeface="Arial" panose="020B0604020202020204" pitchFamily="34" charset="0"/>
              <a:buChar char="•"/>
            </a:pPr>
            <a:endParaRPr lang="hr-HR" altLang="sr-Latn-RS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262626"/>
              </a:buClr>
              <a:buFont typeface="Arial" panose="020B0604020202020204" pitchFamily="34" charset="0"/>
              <a:buChar char="•"/>
            </a:pPr>
            <a:endParaRPr lang="hr-HR" altLang="sr-Latn-RS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262626"/>
              </a:buClr>
              <a:buFont typeface="Arial" panose="020B0604020202020204" pitchFamily="34" charset="0"/>
              <a:buChar char="•"/>
            </a:pPr>
            <a:endParaRPr lang="hr-HR" altLang="sr-Latn-RS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262626"/>
              </a:buClr>
              <a:buFont typeface="Arial" panose="020B0604020202020204" pitchFamily="34" charset="0"/>
              <a:buChar char="•"/>
            </a:pPr>
            <a:endParaRPr lang="hr-HR" altLang="sr-Latn-RS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262626"/>
              </a:buClr>
              <a:buFont typeface="Arial" panose="020B0604020202020204" pitchFamily="34" charset="0"/>
              <a:buChar char="•"/>
            </a:pPr>
            <a:endParaRPr lang="hr-HR" altLang="sr-Latn-RS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262626"/>
              </a:buClr>
              <a:buFont typeface="Arial" panose="020B0604020202020204" pitchFamily="34" charset="0"/>
              <a:buChar char="•"/>
            </a:pPr>
            <a:endParaRPr lang="hr-HR" altLang="sr-Latn-RS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262626"/>
              </a:buClr>
              <a:buFont typeface="Arial" panose="020B0604020202020204" pitchFamily="34" charset="0"/>
              <a:buChar char="•"/>
            </a:pPr>
            <a:endParaRPr lang="hr-HR" altLang="sr-Latn-RS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262626"/>
              </a:buClr>
              <a:buFont typeface="Arial" panose="020B0604020202020204" pitchFamily="34" charset="0"/>
              <a:buChar char="•"/>
            </a:pPr>
            <a:endParaRPr lang="hr-HR" altLang="sr-Latn-RS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262626"/>
              </a:buClr>
              <a:buFont typeface="Arial" panose="020B0604020202020204" pitchFamily="34" charset="0"/>
              <a:buChar char="•"/>
            </a:pPr>
            <a:endParaRPr lang="hr-HR" altLang="sr-Latn-RS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262626"/>
              </a:buClr>
              <a:buFont typeface="Arial" panose="020B0604020202020204" pitchFamily="34" charset="0"/>
              <a:buChar char="•"/>
            </a:pPr>
            <a:endParaRPr lang="hr-HR" altLang="sr-Latn-RS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262626"/>
              </a:buClr>
              <a:buFont typeface="Arial" panose="020B0604020202020204" pitchFamily="34" charset="0"/>
              <a:buChar char="•"/>
            </a:pPr>
            <a:endParaRPr lang="hr-HR" altLang="sr-Latn-RS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262626"/>
              </a:buClr>
              <a:buFont typeface="Arial" panose="020B0604020202020204" pitchFamily="34" charset="0"/>
              <a:buChar char="•"/>
            </a:pPr>
            <a:r>
              <a:rPr lang="hr-HR" altLang="sr-Latn-RS" b="1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lenta (crta) vremena</a:t>
            </a:r>
            <a:r>
              <a:rPr lang="hr-HR" altLang="sr-Latn-RS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→ prikazuje  tijek povijesnih događaja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sr-Latn-RS" dirty="0">
              <a:solidFill>
                <a:srgbClr val="7F7F7F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652596"/>
              </p:ext>
            </p:extLst>
          </p:nvPr>
        </p:nvGraphicFramePr>
        <p:xfrm>
          <a:off x="457200" y="325946"/>
          <a:ext cx="8229600" cy="5155870"/>
        </p:xfrm>
        <a:graphic>
          <a:graphicData uri="http://schemas.openxmlformats.org/drawingml/2006/table">
            <a:tbl>
              <a:tblPr/>
              <a:tblGrid>
                <a:gridCol w="2386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0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Era</a:t>
                      </a:r>
                      <a:endParaRPr kumimoji="0" lang="en-US" altLang="sr-Latn-R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Događaj - početak</a:t>
                      </a:r>
                      <a:endParaRPr kumimoji="0" lang="en-US" altLang="sr-Latn-RS" sz="24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Godina prema kršćanskoj eri</a:t>
                      </a:r>
                      <a:endParaRPr kumimoji="0" lang="en-US" altLang="sr-Latn-R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9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židovska</a:t>
                      </a:r>
                      <a:endParaRPr kumimoji="0" lang="en-US" altLang="sr-Latn-R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postanak svijeta</a:t>
                      </a:r>
                      <a:endParaRPr kumimoji="0" lang="en-US" altLang="sr-Latn-R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3761. pr. Kr.</a:t>
                      </a:r>
                      <a:endParaRPr kumimoji="0" lang="en-US" altLang="sr-Latn-R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grčka</a:t>
                      </a:r>
                      <a:endParaRPr kumimoji="0" lang="en-US" altLang="sr-Latn-R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prve olimpijske igre</a:t>
                      </a:r>
                      <a:endParaRPr kumimoji="0" lang="en-US" altLang="sr-Latn-R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776. pr. Kr.</a:t>
                      </a:r>
                      <a:endParaRPr kumimoji="0" lang="en-US" altLang="sr-Latn-R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53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rimska</a:t>
                      </a:r>
                      <a:endParaRPr kumimoji="0" lang="en-US" altLang="sr-Latn-R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osnutak grada Rima</a:t>
                      </a:r>
                      <a:endParaRPr kumimoji="0" lang="en-US" altLang="sr-Latn-R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753. pr. Kr.</a:t>
                      </a:r>
                      <a:endParaRPr kumimoji="0" lang="en-US" altLang="sr-Latn-R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67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kršćanska</a:t>
                      </a:r>
                      <a:endParaRPr kumimoji="0" lang="en-US" altLang="sr-Latn-R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rođenje Isusa Krista</a:t>
                      </a:r>
                      <a:endParaRPr kumimoji="0" lang="en-US" altLang="sr-Latn-R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kumimoji="0" lang="en-US" altLang="sr-Latn-R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212872"/>
                  </a:ext>
                </a:extLst>
              </a:tr>
              <a:tr h="1087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muslimanska </a:t>
                      </a:r>
                      <a:endParaRPr kumimoji="0" lang="en-US" altLang="sr-Latn-R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prilazak proroka Muhameda iz Meke u Medinu</a:t>
                      </a:r>
                      <a:endParaRPr kumimoji="0" lang="en-US" altLang="sr-Latn-R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622. </a:t>
                      </a:r>
                      <a:endParaRPr kumimoji="0" lang="en-US" altLang="sr-Latn-R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sr-Latn-R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60363" y="360363"/>
            <a:ext cx="8423275" cy="6137275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hr-HR" altLang="sr-Latn-RS" sz="100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hr-HR" altLang="sr-Latn-RS" sz="100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Clr>
                <a:schemeClr val="bg1"/>
              </a:buClr>
              <a:buFont typeface="Wingdings 2" panose="05020102010507070707" pitchFamily="18" charset="2"/>
              <a:buNone/>
            </a:pPr>
            <a:r>
              <a:rPr lang="hr-HR" altLang="sr-Latn-RS" sz="3600" b="1" dirty="0">
                <a:solidFill>
                  <a:srgbClr val="59595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Razdoblja prošlosti</a:t>
            </a:r>
          </a:p>
          <a:p>
            <a:pPr algn="ctr" eaLnBrk="1" hangingPunct="1">
              <a:buClr>
                <a:schemeClr val="bg1"/>
              </a:buClr>
              <a:buFont typeface="Wingdings 2" panose="05020102010507070707" pitchFamily="18" charset="2"/>
              <a:buNone/>
            </a:pPr>
            <a:endParaRPr lang="hr-HR" altLang="sr-Latn-RS" sz="800" b="1" dirty="0">
              <a:solidFill>
                <a:srgbClr val="59595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r-HR" altLang="sr-Latn-RS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povijesno doba počinje pojavom pisma (3300. pr. Kr.)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hr-HR" altLang="sr-Latn-RS" b="1" dirty="0">
              <a:effectLst>
                <a:outerShdw blurRad="38100" dist="38100" dir="2700000" algn="tl">
                  <a:srgbClr val="69676D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hr-HR" altLang="sr-Latn-RS" b="1" dirty="0">
              <a:effectLst>
                <a:outerShdw blurRad="38100" dist="38100" dir="2700000" algn="tl">
                  <a:srgbClr val="69676D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Dijagram 5">
            <a:extLst>
              <a:ext uri="{FF2B5EF4-FFF2-40B4-BE49-F238E27FC236}">
                <a16:creationId xmlns:a16="http://schemas.microsoft.com/office/drawing/2014/main" id="{9037AEB3-FB6C-405D-863F-43EB1E4713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0902465"/>
              </p:ext>
            </p:extLst>
          </p:nvPr>
        </p:nvGraphicFramePr>
        <p:xfrm>
          <a:off x="360361" y="1396999"/>
          <a:ext cx="8423275" cy="5100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60363" y="971550"/>
            <a:ext cx="8423275" cy="5545138"/>
          </a:xfrm>
        </p:spPr>
        <p:txBody>
          <a:bodyPr>
            <a:normAutofit/>
          </a:bodyPr>
          <a:lstStyle/>
          <a:p>
            <a:pPr eaLnBrk="1" hangingPunct="1">
              <a:buClr>
                <a:srgbClr val="262626"/>
              </a:buClr>
              <a:buFont typeface="Arial" panose="020B0604020202020204" pitchFamily="34" charset="0"/>
              <a:buChar char="•"/>
            </a:pPr>
            <a:r>
              <a:rPr lang="hr-HR" altLang="sr-Latn-RS" b="1" dirty="0">
                <a:solidFill>
                  <a:srgbClr val="59595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povijesni zemljovid</a:t>
            </a:r>
            <a:r>
              <a:rPr lang="hr-HR" altLang="sr-Latn-RS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→ prikaz površine i prirodnih obilježja </a:t>
            </a:r>
            <a:br>
              <a:rPr lang="hr-HR" altLang="sr-Latn-RS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altLang="sr-Latn-RS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Zemlje te </a:t>
            </a:r>
            <a:br>
              <a:rPr lang="hr-HR" altLang="sr-Latn-RS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altLang="sr-Latn-RS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pojedinih   </a:t>
            </a:r>
            <a:br>
              <a:rPr lang="hr-HR" altLang="sr-Latn-RS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altLang="sr-Latn-RS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država i </a:t>
            </a:r>
            <a:br>
              <a:rPr lang="hr-HR" altLang="sr-Latn-RS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altLang="sr-Latn-RS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naroda u </a:t>
            </a:r>
            <a:br>
              <a:rPr lang="hr-HR" altLang="sr-Latn-RS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altLang="sr-Latn-RS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nekom  </a:t>
            </a:r>
            <a:br>
              <a:rPr lang="hr-HR" altLang="sr-Latn-RS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altLang="sr-Latn-RS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razdoblju</a:t>
            </a:r>
            <a:endParaRPr lang="hr-HR" altLang="sr-Latn-RS" dirty="0">
              <a:solidFill>
                <a:srgbClr val="595959"/>
              </a:solidFill>
            </a:endParaRPr>
          </a:p>
          <a:p>
            <a:pPr eaLnBrk="1" hangingPunct="1">
              <a:buClr>
                <a:srgbClr val="262626"/>
              </a:buClr>
              <a:buFont typeface="Arial" panose="020B0604020202020204" pitchFamily="34" charset="0"/>
              <a:buChar char="•"/>
            </a:pPr>
            <a:r>
              <a:rPr lang="hr-HR" altLang="sr-Latn-RS" b="1" dirty="0">
                <a:solidFill>
                  <a:srgbClr val="59595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povijesni </a:t>
            </a:r>
            <a:br>
              <a:rPr lang="hr-HR" altLang="sr-Latn-RS" b="1" dirty="0">
                <a:solidFill>
                  <a:srgbClr val="59595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altLang="sr-Latn-RS" b="1" dirty="0">
                <a:solidFill>
                  <a:srgbClr val="59595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atlas </a:t>
            </a:r>
            <a:r>
              <a:rPr lang="hr-HR" altLang="sr-Latn-RS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zbirka </a:t>
            </a:r>
            <a:br>
              <a:rPr lang="hr-HR" altLang="sr-Latn-RS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altLang="sr-Latn-RS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povijesnih </a:t>
            </a:r>
            <a:br>
              <a:rPr lang="hr-HR" altLang="sr-Latn-RS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altLang="sr-Latn-RS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zemljovida</a:t>
            </a:r>
            <a:endParaRPr lang="en-US" altLang="sr-Latn-RS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60000" y="144000"/>
            <a:ext cx="8424000" cy="720000"/>
          </a:xfrm>
        </p:spPr>
        <p:txBody>
          <a:bodyPr/>
          <a:lstStyle/>
          <a:p>
            <a:pPr eaLnBrk="1" hangingPunct="1">
              <a:defRPr/>
            </a:pPr>
            <a:r>
              <a:rPr lang="hr-HR" sz="36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Povijest i geografija</a:t>
            </a:r>
            <a:endParaRPr lang="en-US" sz="3600" dirty="0">
              <a:solidFill>
                <a:schemeClr val="bg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7172" name="AutoShape 7" descr="data:image/jpeg;base64,/9j/4AAQSkZJRgABAQAAAQABAAD/2wCEAAkGBxQSEhUUEhQUFBQUFBQUFBQUFRQVFBUQFRQWFhQUFBQYHCggGBolHBQUITEhJSkrLi4uFx8zODMtNygtLisBCgoKDg0OGxAQFywcHBwuKywsLSwsLCwsLC8tLC8sLCwsLC4sLCwsLCwtLC83KywsLDgsLCwsLCwsLDcsLCwsMf/AABEIAQkAvgMBIgACEQEDEQH/xAAaAAACAwEBAAAAAAAAAAAAAAACAwABBAUG/8QARhAAAgEDAgIHBQMICAUFAAAAAQIAAxESBCExQQUTIlFhcYEGMpGx8KHB0QcUI0JScnOCJDN0srPC4fE1Q2K0wxUWY5Ki/8QAGQEBAQEBAQEAAAAAAAAAAAAAAQACAwQF/8QALBEBAAIBBAADBwQDAAAAAAAAAAERAgMSITFBUYEEEyIycaGxQpHR8WFiwf/aAAwDAQACEQMRAD8A8XSU2HlDF4KPsPIQhUnresQlyg8mclS5UvKQNBUlpdpA0l5JYMM2tFyXkqWTKvBkuZKhEypATCuYqglYOEZeWDJUVhB6sx5MG8VRXVmX1ZjJN5KgdWYSoZLmQEyFD6vwhBIIYwgxkKY6Z2HlLvKpoLDyhYzMN0lxLuJWMvGKpV5V4VhO/S9m1OlXVNXVKRqdXvTdmD9xC3224wtTUdvPSTsdPdAPpChYo6VVzpVEN0ddr2vwO428RCfoQUlQ6mqtA1FDrTwapVwPB2RbYA2Nrm5sdpWLhx5LTva72adaH5xRdNRQvZnpghkbuqI268R8ZP8A28To21a1VamjYMoVsw5IABHAe8u9+Bla3Q4NpLGb+hejm1NZaKkKzXsWBx2BYliOAsDvNvRHQB1PXdVVS1BS7Fg4Bpi92Xbfge6VqZiHF3kvN/Q3Rx1NZaKOqs5shYMATYnewNthCr9F46k6c1FyDimWs2HWZY24XtfnaNq4c68IT0Os9lDSqmjU1OmWoB7l6t9xcAHC1yLc5yujOjmr5kFUSmudSo5IVE4XNgSSTsABcwuBuhiJEq4nTfoYHqjTr0qi1ahp5dtOrK2LGorqCFAa9+4GbNB7IvXLCjqdJUwUu2NSpsg4sf0crg7ocDIS8pu1fQ+FI1F1GmqhSoK0nZnGV7EqVG23GcuaiVExPRt5YMRCEScIaxAjFgzMM1M7DyhwU4DyhXmHSkvJeXJFUG89tjfoNBcC+sO7EKODcWOwni57CpXp/wDo60eto9cNQappdbTzw7QvbLyNuMJYzjr6tGm1dLUV+jdGGFSnpyOsffF6hIdkW/FRiBfnecX28qE9IanK+1TEfuqqhfsnI0OrajUSonvU3V181Nxfw2nrfaejR6QYarTVKS1HUCtp6tRKbh1FskLkBhaw27oVUjbtk/8AJPUyq6ig29OrQJYHhscb/BzEfk6rLV/OdE57OppNhflVUHceNjf+QTJ0XrF6Po1yHR9VWTqkWmy1BRpn33d1uuXCygnhvOF0Rrjp61OsvGm6tbvAO6+ouPWVWNt3Tp9GA6bT6qq1xUYnRU+RDvvXI7iEFv5p0/ydnsa/+xVPk0zflB6RpVdRhQINJLvcbhq9az1G+GA/lM0ewNREp63N6adZpmpU83RMqhDbLkR4fGXgpidsz5uf7A/8Q037/wDkaF0j/wATf+2f+aT2DpkdIacHiHN+f6jd0vVgN0m5BFvzskkkABRW7RJOwAj4mfm9Hb9vejqdTXVidRTRsA3VlamfYohrAhcbkL385zvYXX0Aa2m1PZpapFTO9sXUkoSeW5494E3e2fRR1OtepSq0DSfq+319HsgIFYkZX2sZ5vQ9DGvSZqRVqiVLGmWVWakV2ZVYi+/HzhHTONbas72r9nn0NXq3OVNrtTcbBl4G45NyI8u+dn8mVs9X/ZKn3RHtNXb8w0lGoQ1Sk9TJgytgNwlIkHdrcQOGIj/ycWQ6hndEFXTvTplnUZVOOIueNuUN0Tipn4HilItzk2ltSK7NcEcQeIkt4zrDtSrCEAJLeMsCKoQAhiCohgSZliQbekICRBsPKFac3ag2l2hWl2kqLtLtCtLtE0C0u0MLN2p6MK9VY5GqoZQAb2Owv4zGWpjjMRM9ra51pLTTqqCoxUMHsbFlBxv4E8Yet0LUsQ36yK48jy89pRqYzXPfS2sdpLToUej70utLhVDhDcMTkRfkDtLr9GlHxdlUY5h92UqdgRYXNz4THv8ATur5hbRdB9I/mzGqu9YBlpXHZQstjUPeQCbDv4zAd+O543PMniTOi3RgCLUNVMWJUHGpuRx2xvF6fo9nqGmhDHtG4vYhRe/3eso19Obm+hs5YsYLLGlY7VaRqZAbmquP3WFx+HpOu6LiPNbWrUD+h0v4r/IxFYf0emP/AJav91IykzpRuVVqbuQFcH31UHJSCCP94NCi9dsVAGKMQqghQBueZJJPMnunCJiLmeomZtyjTyuq8bYAsvGMCy8Z6XWisZeMbjIFiqCFhAQwJYWTNMVIbDyh4wqa7ekPGYdaLCywsYFhYSVE4yYx2MgWSLxnqKunFSlTRDasdMuH/Um+aKeTHbfunnQk26nWl+rsMDSUKpDXNhuDw4zye1aOWpOO3wv8NRUM2g0oaoFbZQbvfayLu1+7YGdPXg1dOHJVnpO2WJDWp1DcD0O0TqekM8iaah3UKzgkXFwScbcTaxitFq+rDjHMVFxYE29b2O4nPPDVzmNSqnGuPzyuOj9NTB0jBmxH5wu5BO+HhM/TaMKgVuFNFRPFBuHv4kmQan9EaWOxfPLLe9rWtjwl1dZnTVGXIpsr3swX9k7G4jhpZxqb64ufvXKmpg7VL/RKP8SpL6KPVKKgZVJqKO0ypemhDVLXO9ziPjE1dVlSSljsjFg2W5LcbjGL1FXLEAYhFxAve+5JbgNzf7BKNLKcJwmKiZmZ+l2pnk3prR412C+65DJb9l9xbwvf4TpdK0evS6Dt0Kho2HOmTZPt2+MxPrsuqyS5pWF87ZKDcAjGDp9a6Goy7GoGBub2LG9+HEXmJ0taYxmviw+/h94Nx+7TrLNpSq2xo1wqnvGFi3q5Y+ogdEN1IWpki5VADk6reinv2yIvckfCZ6GpxpPTxuHKm+VscTccjeBqameNlxCoEAvfYEkngNySTNY+z57Z0p6me/T+RfinS+j6us6jhe6/utuPn9kyBZ0dbq+tCArZkUJllfIDhdbefOZAs9mhu93EZxzHAmr4JxlhI7CWFnZmi8IQSNCwwsg59NNoeENF2h4zLdFBJeMaFlhZGicZu19EBKNgAWp3a3M3I+6IxmzXspWkAykrTswDAkG5NiAdpx1Pnx9fwvAHRekzLgWLhCUB4Fri+3M2vtJo0yrIrKB2lVlta++9xyMGgh4hgpUi12CnnuLzd+cq+opuSthhm9wFzHvENwI4C/hOOpMxll48T6f2Ypy9QtnawAAZgByABNhNnSFBVrBVUBbU9vMAn5xWppjJiGQ3Y2xdGJuTwAM1a9g1cEMpHY3DAgWAvcg7cJbrnGp8J/4oJ6QorTqP2RuSKaG9go2zbe9r3t3nwEHovSq7dvYHsj+I9wn3n0m7U6hKjVEZltkWpVLgqL8iw2xP2TG1TAKFwY3Lkgh7NfFQCp5AE/zCc8Msp09v6ppVyz0dPeoqn9sKf/tYx+s0ONUovBiCh5FW930/Cba+PXCoGWxXrCMl7L4k4kX2NwPjFvqFNFRf9IoNIfw2G7egyA8SJv3uczEx5c/WVwz9JaYJUIX3bKQe8FBv6m5h6vRhaaMOIJWp4OQHX/8AJ+yadQFZ6ZJXEUkz3G2N7qfEiw9ZWkrdYtVXwXMZjiv6QG+5Zjx4QjUz24z5d/vS8XJxl4xpWTGe4F4S8IzGXaIKwlhYzGXaIkAWGBLAhWkyyJT2h9XNCUtufwh9X5/CYt6drKKcvq5qFPz+Evq/OVraydXJ1c19X5/CTq/P4SW1lwl4TV1fn8ITUSOII9D5/ePjJbYY+rk6vwmvD6tIKfgfhy75LbDJ1cgpzVjC6vwPwktsMopeELCaLfVpLSW2GY0/CTCarfVpLfVpLbDLhIEmm31aXjFbYZsJeM04/VpeP1aI2wy4yYTTj9Wkx+rQZnFnxlETRb6tLVfq0WdqkYd0K47oKcIVpmneMlhh3S7julWl2lS3JkO6d86RbkGmBbA0tiOsY6dnK3/W7QX425zgWmjUUmY5sQTdVvwt2QBy22AhMOWpc1zTqGjTxLFAGp01qOvC5KOMSOXaFLb/AK4R0yb9kkgOQAC5LChQIst+17zG3hOI2n7RA7srm1ioF78THtp6hAXaykkDYHJgLnvJ7Kj4d+5TnOP+zo1dOhWpanjbM9obdlEJAZWODA5WU8cgJVeilqlkC4tqlGNx2aYplb77+8ZyaulZVJYjiNr99yDb0mcmNGMJn9TraHTA0mYoDdK5BszHKnTyFzeyi/Lcm58Ju1aZFuwLBsgCGtYaUHKw3by52nmsvEyBz3nbxMtrWWnlM3b0FfRoBUtTt2SwLBgu2nSoQCCcCCWO+xva+04JYd0oMeFzbuvt6yo03pxOPc2LId0vId0CXeNN2vLwhBh3fbF3lgxpWZl4Sw3hABl3lTM5CyHdKv4QCYQlTMyIeUMDwgiMWIshF2hYy04QoGwYy7Qpd5Gy7Q2rMeJPG/Hn3y7yQHAWcne5v+ItLbUMeLHjf1P+w+EuS0aVR5AeqxFiSRe9vHhFER5Eq0jFQRjJaOtJjI2SBLxjsZWMVZeMmMbaTGQsnGXaMtJaQssSQ7S4iwWhAQhLEhaARqiCIYMhZCLCIgqZcKaXLggy7yS7SSpV5IUkq8l5JdpJWUrKSEBJBylZSRgkMDKTKKHJAylFoARlQMpWcgOXAzkykjJYi8pA0rB4lxQaXlKwzhzJnFBpMoOkG5yZRWUvKSMzkzispReCOzlZxecrOKNzkLxWcrOCNzkyicpMpI/OTOKygmp4iIs4vKzmOprAPGOotcBjz3A7hC2NxheXeTKUagHEgeokbGISiZxqVvbIXh9eL8Ys2K8sNE9Z5wwZE4NCDRIaEGkGYNIWiQ0sGTpZmcmcStT7NpA8FZ2crKKFSUatuJt9glYs8SrzI2rUcLny3hJWy4befGVrdDTeXkJmqVrbWFz4xRdzzUehPzhbM5NocQS124znVMhY5X38ptC7SsWY1QDiRMep1I4A3/GRVHMAnvtCuJCbkhai9x+NpvpsbC2wHymGue0vfx9BNtJ9vT8YQzj2z1FcniLeZ4QPzMni3wEdnIHjR2QU2i22JJ8dhB0g7XxmkNMWmqdo7ftQmGMoiJ4dk7CAGgu5tvFBpt0tqDQspnBhgyZtierYb/6xfXG/ukDvNvlKqHcA8+HpJeZbPbYHnEDI8WI8AAI+odomCXQpi9rk+cuqm/h3cpVBtzLrHeKikyl6du0YsmVp33Pn+EFMn1jvFZSVmi7xVqrPw8xNavt6fdMFY8PMTZkMfQ/KDN8l5SZRWUmUTYa7dpfP7xN1NtvT8Zzazbr5zfTYW9IMR2AGWGig0l4tWdlMunPaPr3xoMy6Zu18YSxlPTsO11+EWpl/qn0+6LDTRs8GXnEF4steTJWqIuD3XPylK17eNpVYdoeR+6UeUy3bVWNgTFUdRbfj5SV22PkZjoeotCZEzy106t2J7z9whPvF6c8fOXVUGJieFrubQdKePmfr7IAUDgLbyqJ3PmfmIC+TqhiywH0Zanf0/GLJirBWYErbvmpTtwmGo24/eM1022+u6DMTyFGBHrxlStP7p9fnJeLUSTX95frnN9Ph9eM59YdpfrnN1Ph9d5hDMTzJcu8CMURatBM+ktf0M0mZdKd/QwlzynmHVY9k+nzEzl4yq/ZP13TMJo2OEBBEJZJm1NzYDa9/stLXlB1FXGx8/ug6avkbWtMtcW01TsfKY6J3P13zbW4H67pg0/P674SMu2vTDjvzhPAocIVSLUdFty85NP8AefnKbl5w9MdpDxEPe9Ipoxve9IomSZ24jzPzm1RtxmHLtDfv++bkhDOJOmPZPr84UXphYfGHeaajoqr7w9PnN1EbCYW98enznQpMLQgR3JMu8G8otFCqNsfIzHpjv6GPqHY+UTpOPpCe2Mu3RZdj9d0UI5/d+vCZy4HEiLUmiEBMx1SjnfykXWjuP2SuGbgnUdoceErSJgb3vIIQWZa/y0Val1sOMxCiw4ER2Mq0JE8nUnsP9YuuzfqkeszirfkR5xgla3WnaB3IMbQqAAA/XGJIPhKsfCKiaaWqC8XeLAJ7vjF9aOHdxlZ3INiPX47/AIzZ1oG3OZEe8LEwtRZtI2W3OQN4faItB3yzG1YEByBtzm1XsJkvLLyhmOAtVbu+UrrX/ZkvCDwXqU1VuBHGP0Ysd+6A5vIrCLLbq2uhAO+3zE5Ft95svFvp773hIy5IhrGLpPESNRI8fKFMVKepksf2vlIkQ/vSdZk67civylZtz28YhI6hBmJs5W8b+sEk+EPn8Pvizx+M02MNCXeKp8PSFS931kYMUjNR3n0tPUt0ZSNAtTQEXRrknNiFqdZTUX2II4XOwB8J5RP61fT5z2mt40/7RR+dSeXWn4n0PZfk9WX2b6Ip1syy3xqUABbbEuM+14ja3G3C820/ZamC1y7WWpYlQUPYqBSttywKhwP2WWcun/Waj+JS/wAQx3/KX+f/ALYTjE8PRnGW6amr/h1n9kKVgAX2qsCQFzNPqlcM3cBYjhftcOUxaf2epGk5Yn9FXroxQAsadNFYEg7AbEebiaKf9e/m392nOdT4VvOt/lmrjyYx31zl5eDpt7KU2xW7e8RkiA1GvV6sEgm1hcE25AzzftN0QNN1dixzTI3AuGBIIFuU9Zov6/T/ALrf4rzzntf/AMn9xfkJvD5occ8stsxM8U8yreMsExOm5zRPXD50BLQsry6UE8fjELb0kQ7cvSVIIA5TKqktw2Hw3gJJTkJf/9k="/>
          <p:cNvSpPr>
            <a:spLocks noChangeAspect="1" noChangeArrowheads="1"/>
          </p:cNvSpPr>
          <p:nvPr/>
        </p:nvSpPr>
        <p:spPr bwMode="auto">
          <a:xfrm>
            <a:off x="163513" y="-2109788"/>
            <a:ext cx="3162300" cy="441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1800">
              <a:latin typeface="Tahoma" panose="020B0604030504040204" pitchFamily="34" charset="0"/>
            </a:endParaRPr>
          </a:p>
        </p:txBody>
      </p:sp>
      <p:sp>
        <p:nvSpPr>
          <p:cNvPr id="7173" name="AutoShape 9" descr="data:image/jpeg;base64,/9j/4AAQSkZJRgABAQAAAQABAAD/2wCEAAkGBxQSEhUUEhQUFBQUFBQUFBQUFRQVFBUQFRQWFhQUFBQYHCggGBolHBQUITEhJSkrLi4uFx8zODMtNygtLisBCgoKDg0OGxAQFywcHBwuKywsLSwsLCwsLC8tLC8sLCwsLC4sLCwsLCwtLC83KywsLDgsLCwsLCwsLDcsLCwsMf/AABEIAQkAvgMBIgACEQEDEQH/xAAaAAACAwEBAAAAAAAAAAAAAAACAwABBAUG/8QARhAAAgEDAgIHBQMICAUFAAAAAQIAAxESBCExQQUTIlFhcYEGMpGx8KHB0QcUI0JScnOCJDN0srPC4fE1Q2K0wxUWY5Ki/8QAGQEBAQEBAQEAAAAAAAAAAAAAAQACAwQF/8QALBEBAAIBBAADBwQDAAAAAAAAAAERAgMSITFBUYEEEyIycaGxQpHR8WFiwf/aAAwDAQACEQMRAD8A8XSU2HlDF4KPsPIQhUnresQlyg8mclS5UvKQNBUlpdpA0l5JYMM2tFyXkqWTKvBkuZKhEypATCuYqglYOEZeWDJUVhB6sx5MG8VRXVmX1ZjJN5KgdWYSoZLmQEyFD6vwhBIIYwgxkKY6Z2HlLvKpoLDyhYzMN0lxLuJWMvGKpV5V4VhO/S9m1OlXVNXVKRqdXvTdmD9xC3224wtTUdvPSTsdPdAPpChYo6VVzpVEN0ddr2vwO428RCfoQUlQ6mqtA1FDrTwapVwPB2RbYA2Nrm5sdpWLhx5LTva72adaH5xRdNRQvZnpghkbuqI268R8ZP8A28To21a1VamjYMoVsw5IABHAe8u9+Bla3Q4NpLGb+hejm1NZaKkKzXsWBx2BYliOAsDvNvRHQB1PXdVVS1BS7Fg4Bpi92Xbfge6VqZiHF3kvN/Q3Rx1NZaKOqs5shYMATYnewNthCr9F46k6c1FyDimWs2HWZY24XtfnaNq4c68IT0Os9lDSqmjU1OmWoB7l6t9xcAHC1yLc5yujOjmr5kFUSmudSo5IVE4XNgSSTsABcwuBuhiJEq4nTfoYHqjTr0qi1ahp5dtOrK2LGorqCFAa9+4GbNB7IvXLCjqdJUwUu2NSpsg4sf0crg7ocDIS8pu1fQ+FI1F1GmqhSoK0nZnGV7EqVG23GcuaiVExPRt5YMRCEScIaxAjFgzMM1M7DyhwU4DyhXmHSkvJeXJFUG89tjfoNBcC+sO7EKODcWOwni57CpXp/wDo60eto9cNQappdbTzw7QvbLyNuMJYzjr6tGm1dLUV+jdGGFSnpyOsffF6hIdkW/FRiBfnecX28qE9IanK+1TEfuqqhfsnI0OrajUSonvU3V181Nxfw2nrfaejR6QYarTVKS1HUCtp6tRKbh1FskLkBhaw27oVUjbtk/8AJPUyq6ig29OrQJYHhscb/BzEfk6rLV/OdE57OppNhflVUHceNjf+QTJ0XrF6Po1yHR9VWTqkWmy1BRpn33d1uuXCygnhvOF0Rrjp61OsvGm6tbvAO6+ouPWVWNt3Tp9GA6bT6qq1xUYnRU+RDvvXI7iEFv5p0/ydnsa/+xVPk0zflB6RpVdRhQINJLvcbhq9az1G+GA/lM0ewNREp63N6adZpmpU83RMqhDbLkR4fGXgpidsz5uf7A/8Q037/wDkaF0j/wATf+2f+aT2DpkdIacHiHN+f6jd0vVgN0m5BFvzskkkABRW7RJOwAj4mfm9Hb9vejqdTXVidRTRsA3VlamfYohrAhcbkL385zvYXX0Aa2m1PZpapFTO9sXUkoSeW5494E3e2fRR1OtepSq0DSfq+319HsgIFYkZX2sZ5vQ9DGvSZqRVqiVLGmWVWakV2ZVYi+/HzhHTONbas72r9nn0NXq3OVNrtTcbBl4G45NyI8u+dn8mVs9X/ZKn3RHtNXb8w0lGoQ1Sk9TJgytgNwlIkHdrcQOGIj/ycWQ6hndEFXTvTplnUZVOOIueNuUN0Tipn4HilItzk2ltSK7NcEcQeIkt4zrDtSrCEAJLeMsCKoQAhiCohgSZliQbekICRBsPKFac3ag2l2hWl2kqLtLtCtLtE0C0u0MLN2p6MK9VY5GqoZQAb2Owv4zGWpjjMRM9ra51pLTTqqCoxUMHsbFlBxv4E8Yet0LUsQ36yK48jy89pRqYzXPfS2sdpLToUej70utLhVDhDcMTkRfkDtLr9GlHxdlUY5h92UqdgRYXNz4THv8ATur5hbRdB9I/mzGqu9YBlpXHZQstjUPeQCbDv4zAd+O543PMniTOi3RgCLUNVMWJUHGpuRx2xvF6fo9nqGmhDHtG4vYhRe/3eso19Obm+hs5YsYLLGlY7VaRqZAbmquP3WFx+HpOu6LiPNbWrUD+h0v4r/IxFYf0emP/AJav91IykzpRuVVqbuQFcH31UHJSCCP94NCi9dsVAGKMQqghQBueZJJPMnunCJiLmeomZtyjTyuq8bYAsvGMCy8Z6XWisZeMbjIFiqCFhAQwJYWTNMVIbDyh4wqa7ekPGYdaLCywsYFhYSVE4yYx2MgWSLxnqKunFSlTRDasdMuH/Um+aKeTHbfunnQk26nWl+rsMDSUKpDXNhuDw4zye1aOWpOO3wv8NRUM2g0oaoFbZQbvfayLu1+7YGdPXg1dOHJVnpO2WJDWp1DcD0O0TqekM8iaah3UKzgkXFwScbcTaxitFq+rDjHMVFxYE29b2O4nPPDVzmNSqnGuPzyuOj9NTB0jBmxH5wu5BO+HhM/TaMKgVuFNFRPFBuHv4kmQan9EaWOxfPLLe9rWtjwl1dZnTVGXIpsr3swX9k7G4jhpZxqb64ufvXKmpg7VL/RKP8SpL6KPVKKgZVJqKO0ypemhDVLXO9ziPjE1dVlSSljsjFg2W5LcbjGL1FXLEAYhFxAve+5JbgNzf7BKNLKcJwmKiZmZ+l2pnk3prR412C+65DJb9l9xbwvf4TpdK0evS6Dt0Kho2HOmTZPt2+MxPrsuqyS5pWF87ZKDcAjGDp9a6Goy7GoGBub2LG9+HEXmJ0taYxmviw+/h94Nx+7TrLNpSq2xo1wqnvGFi3q5Y+ogdEN1IWpki5VADk6reinv2yIvckfCZ6GpxpPTxuHKm+VscTccjeBqameNlxCoEAvfYEkngNySTNY+z57Z0p6me/T+RfinS+j6us6jhe6/utuPn9kyBZ0dbq+tCArZkUJllfIDhdbefOZAs9mhu93EZxzHAmr4JxlhI7CWFnZmi8IQSNCwwsg59NNoeENF2h4zLdFBJeMaFlhZGicZu19EBKNgAWp3a3M3I+6IxmzXspWkAykrTswDAkG5NiAdpx1Pnx9fwvAHRekzLgWLhCUB4Fri+3M2vtJo0yrIrKB2lVlta++9xyMGgh4hgpUi12CnnuLzd+cq+opuSthhm9wFzHvENwI4C/hOOpMxll48T6f2Ypy9QtnawAAZgByABNhNnSFBVrBVUBbU9vMAn5xWppjJiGQ3Y2xdGJuTwAM1a9g1cEMpHY3DAgWAvcg7cJbrnGp8J/4oJ6QorTqP2RuSKaG9go2zbe9r3t3nwEHovSq7dvYHsj+I9wn3n0m7U6hKjVEZltkWpVLgqL8iw2xP2TG1TAKFwY3Lkgh7NfFQCp5AE/zCc8Msp09v6ppVyz0dPeoqn9sKf/tYx+s0ONUovBiCh5FW930/Cba+PXCoGWxXrCMl7L4k4kX2NwPjFvqFNFRf9IoNIfw2G7egyA8SJv3uczEx5c/WVwz9JaYJUIX3bKQe8FBv6m5h6vRhaaMOIJWp4OQHX/8AJ+yadQFZ6ZJXEUkz3G2N7qfEiw9ZWkrdYtVXwXMZjiv6QG+5Zjx4QjUz24z5d/vS8XJxl4xpWTGe4F4S8IzGXaIKwlhYzGXaIkAWGBLAhWkyyJT2h9XNCUtufwh9X5/CYt6drKKcvq5qFPz+Evq/OVraydXJ1c19X5/CTq/P4SW1lwl4TV1fn8ITUSOII9D5/ePjJbYY+rk6vwmvD6tIKfgfhy75LbDJ1cgpzVjC6vwPwktsMopeELCaLfVpLSW2GY0/CTCarfVpLfVpLbDLhIEmm31aXjFbYZsJeM04/VpeP1aI2wy4yYTTj9Wkx+rQZnFnxlETRb6tLVfq0WdqkYd0K47oKcIVpmneMlhh3S7julWl2lS3JkO6d86RbkGmBbA0tiOsY6dnK3/W7QX425zgWmjUUmY5sQTdVvwt2QBy22AhMOWpc1zTqGjTxLFAGp01qOvC5KOMSOXaFLb/AK4R0yb9kkgOQAC5LChQIst+17zG3hOI2n7RA7srm1ioF78THtp6hAXaykkDYHJgLnvJ7Kj4d+5TnOP+zo1dOhWpanjbM9obdlEJAZWODA5WU8cgJVeilqlkC4tqlGNx2aYplb77+8ZyaulZVJYjiNr99yDb0mcmNGMJn9TraHTA0mYoDdK5BszHKnTyFzeyi/Lcm58Ju1aZFuwLBsgCGtYaUHKw3by52nmsvEyBz3nbxMtrWWnlM3b0FfRoBUtTt2SwLBgu2nSoQCCcCCWO+xva+04JYd0oMeFzbuvt6yo03pxOPc2LId0vId0CXeNN2vLwhBh3fbF3lgxpWZl4Sw3hABl3lTM5CyHdKv4QCYQlTMyIeUMDwgiMWIshF2hYy04QoGwYy7Qpd5Gy7Q2rMeJPG/Hn3y7yQHAWcne5v+ItLbUMeLHjf1P+w+EuS0aVR5AeqxFiSRe9vHhFER5Eq0jFQRjJaOtJjI2SBLxjsZWMVZeMmMbaTGQsnGXaMtJaQssSQ7S4iwWhAQhLEhaARqiCIYMhZCLCIgqZcKaXLggy7yS7SSpV5IUkq8l5JdpJWUrKSEBJBylZSRgkMDKTKKHJAylFoARlQMpWcgOXAzkykjJYi8pA0rB4lxQaXlKwzhzJnFBpMoOkG5yZRWUvKSMzkzispReCOzlZxecrOKNzkLxWcrOCNzkyicpMpI/OTOKygmp4iIs4vKzmOprAPGOotcBjz3A7hC2NxheXeTKUagHEgeokbGISiZxqVvbIXh9eL8Ys2K8sNE9Z5wwZE4NCDRIaEGkGYNIWiQ0sGTpZmcmcStT7NpA8FZ2crKKFSUatuJt9glYs8SrzI2rUcLny3hJWy4befGVrdDTeXkJmqVrbWFz4xRdzzUehPzhbM5NocQS124znVMhY5X38ptC7SsWY1QDiRMep1I4A3/GRVHMAnvtCuJCbkhai9x+NpvpsbC2wHymGue0vfx9BNtJ9vT8YQzj2z1FcniLeZ4QPzMni3wEdnIHjR2QU2i22JJ8dhB0g7XxmkNMWmqdo7ftQmGMoiJ4dk7CAGgu5tvFBpt0tqDQspnBhgyZtierYb/6xfXG/ukDvNvlKqHcA8+HpJeZbPbYHnEDI8WI8AAI+odomCXQpi9rk+cuqm/h3cpVBtzLrHeKikyl6du0YsmVp33Pn+EFMn1jvFZSVmi7xVqrPw8xNavt6fdMFY8PMTZkMfQ/KDN8l5SZRWUmUTYa7dpfP7xN1NtvT8Zzazbr5zfTYW9IMR2AGWGig0l4tWdlMunPaPr3xoMy6Zu18YSxlPTsO11+EWpl/qn0+6LDTRs8GXnEF4steTJWqIuD3XPylK17eNpVYdoeR+6UeUy3bVWNgTFUdRbfj5SV22PkZjoeotCZEzy106t2J7z9whPvF6c8fOXVUGJieFrubQdKePmfr7IAUDgLbyqJ3PmfmIC+TqhiywH0Zanf0/GLJirBWYErbvmpTtwmGo24/eM1022+u6DMTyFGBHrxlStP7p9fnJeLUSTX95frnN9Ph9eM59YdpfrnN1Ph9d5hDMTzJcu8CMURatBM+ktf0M0mZdKd/QwlzynmHVY9k+nzEzl4yq/ZP13TMJo2OEBBEJZJm1NzYDa9/stLXlB1FXGx8/ug6avkbWtMtcW01TsfKY6J3P13zbW4H67pg0/P674SMu2vTDjvzhPAocIVSLUdFty85NP8AefnKbl5w9MdpDxEPe9Ipoxve9IomSZ24jzPzm1RtxmHLtDfv++bkhDOJOmPZPr84UXphYfGHeaajoqr7w9PnN1EbCYW98enznQpMLQgR3JMu8G8otFCqNsfIzHpjv6GPqHY+UTpOPpCe2Mu3RZdj9d0UI5/d+vCZy4HEiLUmiEBMx1SjnfykXWjuP2SuGbgnUdoceErSJgb3vIIQWZa/y0Val1sOMxCiw4ER2Mq0JE8nUnsP9YuuzfqkeszirfkR5xgla3WnaB3IMbQqAAA/XGJIPhKsfCKiaaWqC8XeLAJ7vjF9aOHdxlZ3INiPX47/AIzZ1oG3OZEe8LEwtRZtI2W3OQN4faItB3yzG1YEByBtzm1XsJkvLLyhmOAtVbu+UrrX/ZkvCDwXqU1VuBHGP0Ysd+6A5vIrCLLbq2uhAO+3zE5Ft95svFvp773hIy5IhrGLpPESNRI8fKFMVKepksf2vlIkQ/vSdZk67civylZtz28YhI6hBmJs5W8b+sEk+EPn8Pvizx+M02MNCXeKp8PSFS931kYMUjNR3n0tPUt0ZSNAtTQEXRrknNiFqdZTUX2II4XOwB8J5RP61fT5z2mt40/7RR+dSeXWn4n0PZfk9WX2b6Ip1syy3xqUABbbEuM+14ja3G3C820/ZamC1y7WWpYlQUPYqBSttywKhwP2WWcun/Waj+JS/wAQx3/KX+f/ALYTjE8PRnGW6amr/h1n9kKVgAX2qsCQFzNPqlcM3cBYjhftcOUxaf2epGk5Yn9FXroxQAsadNFYEg7AbEebiaKf9e/m392nOdT4VvOt/lmrjyYx31zl5eDpt7KU2xW7e8RkiA1GvV6sEgm1hcE25AzzftN0QNN1dixzTI3AuGBIIFuU9Zov6/T/ALrf4rzzntf/AMn9xfkJvD5occ8stsxM8U8yreMsExOm5zRPXD50BLQsry6UE8fjELb0kQ7cvSVIIA5TKqktw2Hw3gJJTkJf/9k="/>
          <p:cNvSpPr>
            <a:spLocks noChangeAspect="1" noChangeArrowheads="1"/>
          </p:cNvSpPr>
          <p:nvPr/>
        </p:nvSpPr>
        <p:spPr bwMode="auto">
          <a:xfrm>
            <a:off x="163513" y="-2109788"/>
            <a:ext cx="3162300" cy="441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1800">
              <a:latin typeface="Tahoma" panose="020B0604030504040204" pitchFamily="34" charset="0"/>
            </a:endParaRPr>
          </a:p>
        </p:txBody>
      </p:sp>
      <p:grpSp>
        <p:nvGrpSpPr>
          <p:cNvPr id="7174" name="Grupa 3"/>
          <p:cNvGrpSpPr>
            <a:grpSpLocks/>
          </p:cNvGrpSpPr>
          <p:nvPr/>
        </p:nvGrpSpPr>
        <p:grpSpPr bwMode="auto">
          <a:xfrm>
            <a:off x="3114675" y="1557338"/>
            <a:ext cx="5668963" cy="4959350"/>
            <a:chOff x="3114405" y="1557845"/>
            <a:chExt cx="5669596" cy="4958155"/>
          </a:xfrm>
        </p:grpSpPr>
        <p:pic>
          <p:nvPicPr>
            <p:cNvPr id="7175" name="Picture 13" descr="http://upload.wikimedia.org/wikipedia/commons/thumb/1/1f/Heinrich_Kiepert._Imperium_Romanum_in_praefecturas%2C_dioceses%2C_provincias_divisum.jpg/1024px-Heinrich_Kiepert._Imperium_Romanum_in_praefecturas%2C_dioceses%2C_provincias_divisum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1557845"/>
              <a:ext cx="5580153" cy="4558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8"/>
            <p:cNvSpPr txBox="1"/>
            <p:nvPr/>
          </p:nvSpPr>
          <p:spPr bwMode="auto">
            <a:xfrm>
              <a:off x="3114405" y="6116046"/>
              <a:ext cx="5669596" cy="3999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hr-HR" sz="2000" b="1" dirty="0">
                  <a:solidFill>
                    <a:schemeClr val="bg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69676D"/>
                    </a:outerShdw>
                  </a:effectLst>
                  <a:latin typeface="Calibri" pitchFamily="34" charset="0"/>
                  <a:ea typeface="Calibri" pitchFamily="34" charset="0"/>
                  <a:cs typeface="Calibri" pitchFamily="34" charset="0"/>
                </a:rPr>
                <a:t>Povijesni zemljovid Rimskog Carstva</a:t>
              </a:r>
            </a:p>
          </p:txBody>
        </p:sp>
      </p:grpSp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335</TotalTime>
  <Words>124</Words>
  <Application>Microsoft Office PowerPoint</Application>
  <PresentationFormat>Prikaz na zaslonu (4:3)</PresentationFormat>
  <Paragraphs>55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15" baseType="lpstr">
      <vt:lpstr>Arial</vt:lpstr>
      <vt:lpstr>Book Antiqua</vt:lpstr>
      <vt:lpstr>Calibri</vt:lpstr>
      <vt:lpstr>Comic Sans MS</vt:lpstr>
      <vt:lpstr>Lucida Sans</vt:lpstr>
      <vt:lpstr>Tahoma</vt:lpstr>
      <vt:lpstr>Wingdings</vt:lpstr>
      <vt:lpstr>Wingdings 2</vt:lpstr>
      <vt:lpstr>Wingdings 3</vt:lpstr>
      <vt:lpstr>Apex</vt:lpstr>
      <vt:lpstr>PowerPoint prezentacija</vt:lpstr>
      <vt:lpstr>PowerPoint prezentacija</vt:lpstr>
      <vt:lpstr>PowerPoint prezentacija</vt:lpstr>
      <vt:lpstr>PowerPoint prezentacija</vt:lpstr>
      <vt:lpstr>Povijest i geografija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SNALAŽENJE U PROŠLOSTI</dc:title>
  <dc:creator>Dinko Benčić</dc:creator>
  <cp:lastModifiedBy>Korisnik</cp:lastModifiedBy>
  <cp:revision>39</cp:revision>
  <dcterms:created xsi:type="dcterms:W3CDTF">2008-06-26T10:31:57Z</dcterms:created>
  <dcterms:modified xsi:type="dcterms:W3CDTF">2019-09-19T07:32:12Z</dcterms:modified>
</cp:coreProperties>
</file>